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9"/>
  </p:notesMasterIdLst>
  <p:handoutMasterIdLst>
    <p:handoutMasterId r:id="rId10"/>
  </p:handoutMasterIdLst>
  <p:sldIdLst>
    <p:sldId id="256" r:id="rId5"/>
    <p:sldId id="257" r:id="rId6"/>
    <p:sldId id="258" r:id="rId7"/>
    <p:sldId id="259" r:id="rId8"/>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39D7198-C9FB-469C-8D16-369E7813B2CB}">
          <p14:sldIdLst>
            <p14:sldId id="256"/>
            <p14:sldId id="257"/>
            <p14:sldId id="258"/>
            <p14:sldId id="25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D6AEE7-3CCD-489C-864F-A5A1C4C8D863}" v="13" dt="2022-04-20T05:21:42.0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1092" autoAdjust="0"/>
  </p:normalViewPr>
  <p:slideViewPr>
    <p:cSldViewPr snapToGrid="0">
      <p:cViewPr varScale="1">
        <p:scale>
          <a:sx n="46" d="100"/>
          <a:sy n="46" d="100"/>
        </p:scale>
        <p:origin x="1800"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6654A7-6195-4C95-ABAB-59B05B5D8C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a:extLst>
              <a:ext uri="{FF2B5EF4-FFF2-40B4-BE49-F238E27FC236}">
                <a16:creationId xmlns:a16="http://schemas.microsoft.com/office/drawing/2014/main" id="{307FB6ED-FBCE-4999-B8F5-D583C404374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42FDF31-7E58-41F6-9798-0DAB569371B6}" type="datetimeFigureOut">
              <a:rPr lang="lv-LV" smtClean="0"/>
              <a:t>23.05.2022</a:t>
            </a:fld>
            <a:endParaRPr lang="lv-LV"/>
          </a:p>
        </p:txBody>
      </p:sp>
      <p:sp>
        <p:nvSpPr>
          <p:cNvPr id="4" name="Footer Placeholder 3">
            <a:extLst>
              <a:ext uri="{FF2B5EF4-FFF2-40B4-BE49-F238E27FC236}">
                <a16:creationId xmlns:a16="http://schemas.microsoft.com/office/drawing/2014/main" id="{97EDADA4-433E-4D5A-A011-83737463866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lv-LV"/>
              <a:t>Prezentācijas nosaukums</a:t>
            </a:r>
          </a:p>
        </p:txBody>
      </p:sp>
      <p:sp>
        <p:nvSpPr>
          <p:cNvPr id="5" name="Slide Number Placeholder 4">
            <a:extLst>
              <a:ext uri="{FF2B5EF4-FFF2-40B4-BE49-F238E27FC236}">
                <a16:creationId xmlns:a16="http://schemas.microsoft.com/office/drawing/2014/main" id="{8C1F745E-AE34-4C81-A245-B525EC4697A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EE3A252-07AD-4D61-9CD2-5DA66E3017B7}" type="slidenum">
              <a:rPr lang="lv-LV" smtClean="0"/>
              <a:t>‹#›</a:t>
            </a:fld>
            <a:endParaRPr lang="lv-LV"/>
          </a:p>
        </p:txBody>
      </p:sp>
    </p:spTree>
    <p:extLst>
      <p:ext uri="{BB962C8B-B14F-4D97-AF65-F5344CB8AC3E}">
        <p14:creationId xmlns:p14="http://schemas.microsoft.com/office/powerpoint/2010/main" val="264768560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190D9A-E1AF-4F7D-9D75-B48A52E7C43F}" type="datetimeFigureOut">
              <a:rPr lang="lv-LV" smtClean="0"/>
              <a:t>23.05.2022</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lv-LV"/>
              <a:t>Prezentācijas nosaukums</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66CA8B-440C-4659-B108-C76B6E32E75E}" type="slidenum">
              <a:rPr lang="lv-LV" smtClean="0"/>
              <a:t>‹#›</a:t>
            </a:fld>
            <a:endParaRPr lang="lv-LV"/>
          </a:p>
        </p:txBody>
      </p:sp>
    </p:spTree>
    <p:extLst>
      <p:ext uri="{BB962C8B-B14F-4D97-AF65-F5344CB8AC3E}">
        <p14:creationId xmlns:p14="http://schemas.microsoft.com/office/powerpoint/2010/main" val="112189888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Uztura bagātinātāji ir pārtikas produkti, kas paredzēti parastā uztura papildināšanai koncentrētu uzturvielu veidā vai ar citām vielām, kurām ir uzturvērtība vai fizioloģiska ietekme.</a:t>
            </a:r>
          </a:p>
          <a:p>
            <a:r>
              <a:rPr lang="lv-LV" dirty="0"/>
              <a:t>Vairākas regulas regulē to, kādas vielas var tikt izmantotas UB ražošanā – regula attiecībā uz vitamīniem un minerālvielām, attiecībā uz raugu, kas bagātināts ar hromu, attiecībā uz </a:t>
            </a:r>
            <a:r>
              <a:rPr lang="lv-LV" dirty="0" err="1"/>
              <a:t>metiltetrahidrofolijskābes</a:t>
            </a:r>
            <a:r>
              <a:rPr lang="lv-LV" dirty="0"/>
              <a:t> </a:t>
            </a:r>
            <a:r>
              <a:rPr lang="lv-LV" dirty="0" err="1"/>
              <a:t>glikozamīna</a:t>
            </a:r>
            <a:r>
              <a:rPr lang="lv-LV" dirty="0"/>
              <a:t> sāli un virkne citu.</a:t>
            </a:r>
          </a:p>
          <a:p>
            <a:r>
              <a:rPr lang="lv-LV" dirty="0"/>
              <a:t>Pirms UB tiek izplatīts Latvijā, par to ir jāziņo PVD, aizpildot anketu. Cita starpā anketā norāda informāciju par katru sastāvdaļu, tai skaitā to, kāda fizioloģiska ietekme ir sastāvdaļai. Tā pat, ja tiek veiktas izmaiņas UB, ir jāiesniedz paziņojums par izmaiņām. PVD ir tiesības pieprasīt ZVA atzinumu, ja paziņojums liecina, ka UB ir zāles, ja UB citā valstī tiek izplatīts kā zāles, ja tiek saņemta informācija no citu valstu iestādēm. Papildus informāciju var pieprasīt arī no ražotāja.</a:t>
            </a:r>
          </a:p>
          <a:p>
            <a:r>
              <a:rPr lang="lv-LV" dirty="0"/>
              <a:t>Pārtikas, tai skaitā UB apritē iesaistās tikai tādi uzņēmumi, kuri ir vai nu reģistrēti vai atzīti.</a:t>
            </a:r>
          </a:p>
          <a:p>
            <a:r>
              <a:rPr lang="lv-LV" dirty="0"/>
              <a:t>No šī visa var secināt, ka, iegādājoties tādus UB, kas ir reģistrēti PVD UB reģistrā, no tādiem tirgotājiem, kas ir reģistrēti PVD Uzņēmumu reģistrā, vienīgais risks antidopinga kontekstā ir tāds, ka UB sastāvā ir radušies kādi piemaisījumi vai ražotājs apzināti sastāvā nav norādījis visas vielas.</a:t>
            </a:r>
          </a:p>
        </p:txBody>
      </p:sp>
      <p:sp>
        <p:nvSpPr>
          <p:cNvPr id="4" name="Footer Placeholder 3"/>
          <p:cNvSpPr>
            <a:spLocks noGrp="1"/>
          </p:cNvSpPr>
          <p:nvPr>
            <p:ph type="ftr" sz="quarter" idx="4"/>
          </p:nvPr>
        </p:nvSpPr>
        <p:spPr/>
        <p:txBody>
          <a:bodyPr/>
          <a:lstStyle/>
          <a:p>
            <a:r>
              <a:rPr lang="lv-LV"/>
              <a:t>Prezentācijas nosaukums</a:t>
            </a:r>
          </a:p>
        </p:txBody>
      </p:sp>
      <p:sp>
        <p:nvSpPr>
          <p:cNvPr id="5" name="Slide Number Placeholder 4"/>
          <p:cNvSpPr>
            <a:spLocks noGrp="1"/>
          </p:cNvSpPr>
          <p:nvPr>
            <p:ph type="sldNum" sz="quarter" idx="5"/>
          </p:nvPr>
        </p:nvSpPr>
        <p:spPr/>
        <p:txBody>
          <a:bodyPr/>
          <a:lstStyle/>
          <a:p>
            <a:fld id="{D066CA8B-440C-4659-B108-C76B6E32E75E}" type="slidenum">
              <a:rPr lang="lv-LV" smtClean="0"/>
              <a:t>2</a:t>
            </a:fld>
            <a:endParaRPr lang="lv-LV"/>
          </a:p>
        </p:txBody>
      </p:sp>
    </p:spTree>
    <p:extLst>
      <p:ext uri="{BB962C8B-B14F-4D97-AF65-F5344CB8AC3E}">
        <p14:creationId xmlns:p14="http://schemas.microsoft.com/office/powerpoint/2010/main" val="949289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UB var iegādāties no sludinājumiem, Latvijas un ārzemju interneta veikaliem, no «treneriem» u.tml. Lielā daļā gadījumu par šādu UB izcelsmi, un tādējādi arī drošību, ir grūti pārliecināties. Par šādu UB apriti nav paziņots un tos izplata personas vai uzņēmumi, kuri nav reģistrēti PVD uzņēmumu reģistrā.</a:t>
            </a:r>
          </a:p>
          <a:p>
            <a:r>
              <a:rPr lang="lv-LV" dirty="0"/>
              <a:t>PVD UB reģistrā iekļautiem UB netiek veiktas pārbaudes, lai pārliecinātos, ka sastāvā ir tās un tikai tās vielas, kuras norādītas paziņojumā un UB marķējumā. Tādējādi pastāv iespēja, ka UB var būt piesārņots vai tam apzināti ir pievienotas papildus vielas. Tā pat nekā netiek pārbaudīti vai kontrolēti tie UB, kas tiek iegādāti no ārzemju tirgotājiem un ievesti Latvijā vai nu kā pasta sūtījumi vai personām tos pašām ievedot valstī. Tādējādi var arī tikt tirgoti UB, kuriem sastāvā pat ir norādītas vielas, kuras ir gan iekļautas Aizliegto vielu un metožu sarakstā, gan par kurām ir ziņots kā par veselībai bīstamām.</a:t>
            </a:r>
          </a:p>
          <a:p>
            <a:r>
              <a:rPr lang="lv-LV" dirty="0"/>
              <a:t>UB ir pārtika, to iegādei nav nepieciešama recepte vai kāda cita speciāla atļauja. Tādējādi, UB sportists var lietot pēc paša iniciatīvas un tā kā pats vēlās. Atsevišķās situācijās sportists pat var nesaprast, ka UB sastāvā ir aizliegtā viela, šādi gadījumi ir bijuši Latvijas Antidopinga biroja praksē. Sportistam, konsultējoties ar ārstu, farmaceitu, uztura speciālistu vai kādu citu speciālistu, būtu daudz mazāks risks lietot UB, kas varētu saturēt aizliegtās vielas. Amatieru līmeņa sportisti un citi zemāka līmeņa sportisti sarunās arī ir norādījuši, ka augstu sasniegumu sportistiem sporta ārsti un citi speciālisti ir daudz plašāk pieejami un tādējādi pašiem ir jāveic mazāk izpētes par UB sastāvu.</a:t>
            </a:r>
          </a:p>
        </p:txBody>
      </p:sp>
      <p:sp>
        <p:nvSpPr>
          <p:cNvPr id="4" name="Footer Placeholder 3"/>
          <p:cNvSpPr>
            <a:spLocks noGrp="1"/>
          </p:cNvSpPr>
          <p:nvPr>
            <p:ph type="ftr" sz="quarter" idx="4"/>
          </p:nvPr>
        </p:nvSpPr>
        <p:spPr/>
        <p:txBody>
          <a:bodyPr/>
          <a:lstStyle/>
          <a:p>
            <a:r>
              <a:rPr lang="lv-LV"/>
              <a:t>Prezentācijas nosaukums</a:t>
            </a:r>
          </a:p>
        </p:txBody>
      </p:sp>
      <p:sp>
        <p:nvSpPr>
          <p:cNvPr id="5" name="Slide Number Placeholder 4"/>
          <p:cNvSpPr>
            <a:spLocks noGrp="1"/>
          </p:cNvSpPr>
          <p:nvPr>
            <p:ph type="sldNum" sz="quarter" idx="5"/>
          </p:nvPr>
        </p:nvSpPr>
        <p:spPr/>
        <p:txBody>
          <a:bodyPr/>
          <a:lstStyle/>
          <a:p>
            <a:fld id="{D066CA8B-440C-4659-B108-C76B6E32E75E}" type="slidenum">
              <a:rPr lang="lv-LV" smtClean="0"/>
              <a:t>3</a:t>
            </a:fld>
            <a:endParaRPr lang="lv-LV"/>
          </a:p>
        </p:txBody>
      </p:sp>
    </p:spTree>
    <p:extLst>
      <p:ext uri="{BB962C8B-B14F-4D97-AF65-F5344CB8AC3E}">
        <p14:creationId xmlns:p14="http://schemas.microsoft.com/office/powerpoint/2010/main" val="2793690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Footer Placeholder 3"/>
          <p:cNvSpPr>
            <a:spLocks noGrp="1"/>
          </p:cNvSpPr>
          <p:nvPr>
            <p:ph type="ftr" sz="quarter" idx="4"/>
          </p:nvPr>
        </p:nvSpPr>
        <p:spPr/>
        <p:txBody>
          <a:bodyPr/>
          <a:lstStyle/>
          <a:p>
            <a:r>
              <a:rPr lang="lv-LV"/>
              <a:t>Prezentācijas nosaukums</a:t>
            </a:r>
          </a:p>
        </p:txBody>
      </p:sp>
      <p:sp>
        <p:nvSpPr>
          <p:cNvPr id="5" name="Slide Number Placeholder 4"/>
          <p:cNvSpPr>
            <a:spLocks noGrp="1"/>
          </p:cNvSpPr>
          <p:nvPr>
            <p:ph type="sldNum" sz="quarter" idx="5"/>
          </p:nvPr>
        </p:nvSpPr>
        <p:spPr/>
        <p:txBody>
          <a:bodyPr/>
          <a:lstStyle/>
          <a:p>
            <a:fld id="{D066CA8B-440C-4659-B108-C76B6E32E75E}" type="slidenum">
              <a:rPr lang="lv-LV" smtClean="0"/>
              <a:t>4</a:t>
            </a:fld>
            <a:endParaRPr lang="lv-LV"/>
          </a:p>
        </p:txBody>
      </p:sp>
    </p:spTree>
    <p:extLst>
      <p:ext uri="{BB962C8B-B14F-4D97-AF65-F5344CB8AC3E}">
        <p14:creationId xmlns:p14="http://schemas.microsoft.com/office/powerpoint/2010/main" val="37990090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1CA96-4F6E-4765-9784-E8A3FE8C7E69}"/>
              </a:ext>
            </a:extLst>
          </p:cNvPr>
          <p:cNvSpPr>
            <a:spLocks noGrp="1"/>
          </p:cNvSpPr>
          <p:nvPr>
            <p:ph type="ctrTitle" hasCustomPrompt="1"/>
          </p:nvPr>
        </p:nvSpPr>
        <p:spPr>
          <a:xfrm>
            <a:off x="1524000" y="3429000"/>
            <a:ext cx="9144000" cy="962112"/>
          </a:xfrm>
          <a:prstGeom prst="rect">
            <a:avLst/>
          </a:prstGeom>
        </p:spPr>
        <p:txBody>
          <a:bodyPr anchor="t">
            <a:normAutofit/>
          </a:bodyPr>
          <a:lstStyle>
            <a:lvl1pPr algn="ctr">
              <a:defRPr sz="3200" b="1"/>
            </a:lvl1pPr>
          </a:lstStyle>
          <a:p>
            <a:r>
              <a:rPr lang="lv-LV" dirty="0"/>
              <a:t>Prezentācijas nosaukums</a:t>
            </a:r>
          </a:p>
        </p:txBody>
      </p:sp>
      <p:sp>
        <p:nvSpPr>
          <p:cNvPr id="3" name="Subtitle 2">
            <a:extLst>
              <a:ext uri="{FF2B5EF4-FFF2-40B4-BE49-F238E27FC236}">
                <a16:creationId xmlns:a16="http://schemas.microsoft.com/office/drawing/2014/main" id="{31B50A7A-71EC-4F33-AD29-D23B59117D2F}"/>
              </a:ext>
            </a:extLst>
          </p:cNvPr>
          <p:cNvSpPr>
            <a:spLocks noGrp="1"/>
          </p:cNvSpPr>
          <p:nvPr>
            <p:ph type="subTitle" idx="1" hasCustomPrompt="1"/>
          </p:nvPr>
        </p:nvSpPr>
        <p:spPr>
          <a:xfrm>
            <a:off x="1524000" y="4747820"/>
            <a:ext cx="9144000" cy="509979"/>
          </a:xfrm>
          <a:prstGeom prst="rect">
            <a:avLst/>
          </a:prstGeom>
        </p:spPr>
        <p:txBody>
          <a:bodyPr>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sz="1600" dirty="0">
                <a:latin typeface="Verdana" panose="020B0604030504040204" pitchFamily="34" charset="0"/>
                <a:ea typeface="Verdana" panose="020B0604030504040204" pitchFamily="34" charset="0"/>
                <a:cs typeface="Verdana" panose="020B0604030504040204" pitchFamily="34" charset="0"/>
              </a:rPr>
              <a:t>Vārds uzvārds, ieņemamais amats, kontaktinformācija</a:t>
            </a:r>
          </a:p>
        </p:txBody>
      </p:sp>
      <p:pic>
        <p:nvPicPr>
          <p:cNvPr id="7" name="Picture 6">
            <a:extLst>
              <a:ext uri="{FF2B5EF4-FFF2-40B4-BE49-F238E27FC236}">
                <a16:creationId xmlns:a16="http://schemas.microsoft.com/office/drawing/2014/main" id="{CAE1CE93-9A3A-48A0-9E61-502C0B4F889B}"/>
              </a:ext>
            </a:extLst>
          </p:cNvPr>
          <p:cNvPicPr>
            <a:picLocks noChangeAspect="1"/>
          </p:cNvPicPr>
          <p:nvPr userDrawn="1"/>
        </p:nvPicPr>
        <p:blipFill>
          <a:blip r:embed="rId2"/>
          <a:stretch>
            <a:fillRect/>
          </a:stretch>
        </p:blipFill>
        <p:spPr>
          <a:xfrm>
            <a:off x="0" y="6408498"/>
            <a:ext cx="12192000" cy="449502"/>
          </a:xfrm>
          <a:prstGeom prst="rect">
            <a:avLst/>
          </a:prstGeom>
        </p:spPr>
      </p:pic>
      <p:pic>
        <p:nvPicPr>
          <p:cNvPr id="10" name="Picture 9">
            <a:extLst>
              <a:ext uri="{FF2B5EF4-FFF2-40B4-BE49-F238E27FC236}">
                <a16:creationId xmlns:a16="http://schemas.microsoft.com/office/drawing/2014/main" id="{212607DD-2D38-4A65-9CF9-7F0B13468C46}"/>
              </a:ext>
            </a:extLst>
          </p:cNvPr>
          <p:cNvPicPr>
            <a:picLocks noChangeAspect="1"/>
          </p:cNvPicPr>
          <p:nvPr userDrawn="1"/>
        </p:nvPicPr>
        <p:blipFill>
          <a:blip r:embed="rId3"/>
          <a:stretch>
            <a:fillRect/>
          </a:stretch>
        </p:blipFill>
        <p:spPr>
          <a:xfrm>
            <a:off x="4925454" y="0"/>
            <a:ext cx="2341091" cy="2263440"/>
          </a:xfrm>
          <a:prstGeom prst="rect">
            <a:avLst/>
          </a:prstGeom>
        </p:spPr>
      </p:pic>
      <p:sp>
        <p:nvSpPr>
          <p:cNvPr id="11" name="Text Placeholder 4">
            <a:extLst>
              <a:ext uri="{FF2B5EF4-FFF2-40B4-BE49-F238E27FC236}">
                <a16:creationId xmlns:a16="http://schemas.microsoft.com/office/drawing/2014/main" id="{585F2DF7-881B-4ED6-AE87-5F4C28DC82F4}"/>
              </a:ext>
            </a:extLst>
          </p:cNvPr>
          <p:cNvSpPr>
            <a:spLocks noGrp="1"/>
          </p:cNvSpPr>
          <p:nvPr>
            <p:ph type="body" sz="quarter" idx="10" hasCustomPrompt="1"/>
          </p:nvPr>
        </p:nvSpPr>
        <p:spPr>
          <a:xfrm>
            <a:off x="1524000" y="5400675"/>
            <a:ext cx="9144000" cy="350838"/>
          </a:xfrm>
          <a:prstGeom prst="rect">
            <a:avLst/>
          </a:prstGeom>
        </p:spPr>
        <p:txBody>
          <a:bodyPr/>
          <a:lstStyle>
            <a:lvl1pPr marL="0" indent="0" algn="ctr">
              <a:buNone/>
              <a:defRPr sz="1400">
                <a:solidFill>
                  <a:schemeClr val="tx1"/>
                </a:solidFill>
              </a:defRPr>
            </a:lvl1pPr>
          </a:lstStyle>
          <a:p>
            <a:pPr lvl="0"/>
            <a:r>
              <a:rPr lang="lv-LV" dirty="0"/>
              <a:t>08.08.2018., Rīga</a:t>
            </a:r>
          </a:p>
        </p:txBody>
      </p:sp>
    </p:spTree>
    <p:extLst>
      <p:ext uri="{BB962C8B-B14F-4D97-AF65-F5344CB8AC3E}">
        <p14:creationId xmlns:p14="http://schemas.microsoft.com/office/powerpoint/2010/main" val="164648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6A58E38-D851-4754-9D43-4A499ABC82CF}"/>
              </a:ext>
            </a:extLst>
          </p:cNvPr>
          <p:cNvPicPr>
            <a:picLocks noChangeAspect="1"/>
          </p:cNvPicPr>
          <p:nvPr userDrawn="1"/>
        </p:nvPicPr>
        <p:blipFill>
          <a:blip r:embed="rId2"/>
          <a:stretch>
            <a:fillRect/>
          </a:stretch>
        </p:blipFill>
        <p:spPr>
          <a:xfrm>
            <a:off x="838200" y="0"/>
            <a:ext cx="1656724" cy="1601773"/>
          </a:xfrm>
          <a:prstGeom prst="rect">
            <a:avLst/>
          </a:prstGeom>
        </p:spPr>
      </p:pic>
      <p:sp>
        <p:nvSpPr>
          <p:cNvPr id="7" name="Date Placeholder 12">
            <a:extLst>
              <a:ext uri="{FF2B5EF4-FFF2-40B4-BE49-F238E27FC236}">
                <a16:creationId xmlns:a16="http://schemas.microsoft.com/office/drawing/2014/main" id="{B8A73D1E-9CBE-43F0-AB90-C1F038975DA0}"/>
              </a:ext>
            </a:extLst>
          </p:cNvPr>
          <p:cNvSpPr>
            <a:spLocks noGrp="1"/>
          </p:cNvSpPr>
          <p:nvPr>
            <p:ph type="dt" sz="half" idx="10"/>
          </p:nvPr>
        </p:nvSpPr>
        <p:spPr>
          <a:xfrm>
            <a:off x="3303036" y="6356350"/>
            <a:ext cx="3945660" cy="365125"/>
          </a:xfrm>
          <a:prstGeom prst="rect">
            <a:avLst/>
          </a:prstGeom>
        </p:spPr>
        <p:txBody>
          <a:bodyPr/>
          <a:lstStyle>
            <a:lvl1pPr>
              <a:defRPr sz="1000">
                <a:solidFill>
                  <a:schemeClr val="tx1"/>
                </a:solidFill>
              </a:defRPr>
            </a:lvl1pPr>
          </a:lstStyle>
          <a:p>
            <a:r>
              <a:rPr lang="lv-LV"/>
              <a:t>20.04.2022, Rīga</a:t>
            </a:r>
            <a:endParaRPr lang="lv-LV" dirty="0"/>
          </a:p>
        </p:txBody>
      </p:sp>
      <p:sp>
        <p:nvSpPr>
          <p:cNvPr id="9" name="Footer Placeholder 13">
            <a:extLst>
              <a:ext uri="{FF2B5EF4-FFF2-40B4-BE49-F238E27FC236}">
                <a16:creationId xmlns:a16="http://schemas.microsoft.com/office/drawing/2014/main" id="{13D9547A-4689-4169-B59B-61ECA984C1E6}"/>
              </a:ext>
            </a:extLst>
          </p:cNvPr>
          <p:cNvSpPr>
            <a:spLocks noGrp="1"/>
          </p:cNvSpPr>
          <p:nvPr>
            <p:ph type="ftr" sz="quarter" idx="11"/>
          </p:nvPr>
        </p:nvSpPr>
        <p:spPr>
          <a:xfrm>
            <a:off x="7406638" y="6356350"/>
            <a:ext cx="3291842" cy="365125"/>
          </a:xfrm>
          <a:prstGeom prst="rect">
            <a:avLst/>
          </a:prstGeom>
        </p:spPr>
        <p:txBody>
          <a:bodyPr/>
          <a:lstStyle>
            <a:lvl1pPr algn="r">
              <a:defRPr sz="1000">
                <a:solidFill>
                  <a:schemeClr val="tx1"/>
                </a:solidFill>
              </a:defRPr>
            </a:lvl1pPr>
          </a:lstStyle>
          <a:p>
            <a:r>
              <a:rPr lang="lv-LV"/>
              <a:t>Uztura bagātinātāju aprites problemātika</a:t>
            </a:r>
            <a:endParaRPr lang="lv-LV" dirty="0"/>
          </a:p>
        </p:txBody>
      </p:sp>
      <p:sp>
        <p:nvSpPr>
          <p:cNvPr id="11" name="Slide Number Placeholder 14">
            <a:extLst>
              <a:ext uri="{FF2B5EF4-FFF2-40B4-BE49-F238E27FC236}">
                <a16:creationId xmlns:a16="http://schemas.microsoft.com/office/drawing/2014/main" id="{CF0FB0E7-0559-4F81-9AE9-84B4859CEFD6}"/>
              </a:ext>
            </a:extLst>
          </p:cNvPr>
          <p:cNvSpPr>
            <a:spLocks noGrp="1"/>
          </p:cNvSpPr>
          <p:nvPr>
            <p:ph type="sldNum" sz="quarter" idx="12"/>
          </p:nvPr>
        </p:nvSpPr>
        <p:spPr>
          <a:xfrm>
            <a:off x="10856422" y="6356350"/>
            <a:ext cx="497378" cy="365125"/>
          </a:xfrm>
          <a:prstGeom prst="rect">
            <a:avLst/>
          </a:prstGeom>
        </p:spPr>
        <p:txBody>
          <a:bodyPr/>
          <a:lstStyle>
            <a:lvl1pPr>
              <a:defRPr sz="1000">
                <a:solidFill>
                  <a:schemeClr val="tx1"/>
                </a:solidFill>
              </a:defRPr>
            </a:lvl1pPr>
          </a:lstStyle>
          <a:p>
            <a:fld id="{6F7AAC44-29B6-40E4-9019-B3298B01EE70}" type="slidenum">
              <a:rPr lang="lv-LV" smtClean="0"/>
              <a:pPr/>
              <a:t>‹#›</a:t>
            </a:fld>
            <a:endParaRPr lang="lv-LV" dirty="0"/>
          </a:p>
        </p:txBody>
      </p:sp>
    </p:spTree>
    <p:extLst>
      <p:ext uri="{BB962C8B-B14F-4D97-AF65-F5344CB8AC3E}">
        <p14:creationId xmlns:p14="http://schemas.microsoft.com/office/powerpoint/2010/main" val="1552633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242311-FF23-41B6-96D7-C1E48610D51E}"/>
              </a:ext>
            </a:extLst>
          </p:cNvPr>
          <p:cNvPicPr>
            <a:picLocks noChangeAspect="1"/>
          </p:cNvPicPr>
          <p:nvPr userDrawn="1"/>
        </p:nvPicPr>
        <p:blipFill>
          <a:blip r:embed="rId2"/>
          <a:stretch>
            <a:fillRect/>
          </a:stretch>
        </p:blipFill>
        <p:spPr>
          <a:xfrm>
            <a:off x="0" y="6408498"/>
            <a:ext cx="12192000" cy="449502"/>
          </a:xfrm>
          <a:prstGeom prst="rect">
            <a:avLst/>
          </a:prstGeom>
        </p:spPr>
      </p:pic>
      <p:pic>
        <p:nvPicPr>
          <p:cNvPr id="14" name="Picture 13">
            <a:extLst>
              <a:ext uri="{FF2B5EF4-FFF2-40B4-BE49-F238E27FC236}">
                <a16:creationId xmlns:a16="http://schemas.microsoft.com/office/drawing/2014/main" id="{C8B2488C-1534-40BB-B69F-1C5A910545DB}"/>
              </a:ext>
            </a:extLst>
          </p:cNvPr>
          <p:cNvPicPr>
            <a:picLocks noChangeAspect="1"/>
          </p:cNvPicPr>
          <p:nvPr userDrawn="1"/>
        </p:nvPicPr>
        <p:blipFill>
          <a:blip r:embed="rId3"/>
          <a:stretch>
            <a:fillRect/>
          </a:stretch>
        </p:blipFill>
        <p:spPr>
          <a:xfrm>
            <a:off x="4925454" y="0"/>
            <a:ext cx="2341091" cy="2263440"/>
          </a:xfrm>
          <a:prstGeom prst="rect">
            <a:avLst/>
          </a:prstGeom>
        </p:spPr>
      </p:pic>
      <p:sp>
        <p:nvSpPr>
          <p:cNvPr id="6" name="Subtitle 2">
            <a:extLst>
              <a:ext uri="{FF2B5EF4-FFF2-40B4-BE49-F238E27FC236}">
                <a16:creationId xmlns:a16="http://schemas.microsoft.com/office/drawing/2014/main" id="{4F3D6438-9EDD-41F0-BF14-D409CF716EFB}"/>
              </a:ext>
            </a:extLst>
          </p:cNvPr>
          <p:cNvSpPr>
            <a:spLocks noGrp="1"/>
          </p:cNvSpPr>
          <p:nvPr>
            <p:ph type="subTitle" idx="1" hasCustomPrompt="1"/>
          </p:nvPr>
        </p:nvSpPr>
        <p:spPr>
          <a:xfrm>
            <a:off x="1524000" y="4747820"/>
            <a:ext cx="9144000" cy="509979"/>
          </a:xfrm>
          <a:prstGeom prst="rect">
            <a:avLst/>
          </a:prstGeom>
        </p:spPr>
        <p:txBody>
          <a:bodyPr>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sz="1600" dirty="0">
                <a:latin typeface="Verdana" panose="020B0604030504040204" pitchFamily="34" charset="0"/>
                <a:ea typeface="Verdana" panose="020B0604030504040204" pitchFamily="34" charset="0"/>
                <a:cs typeface="Verdana" panose="020B0604030504040204" pitchFamily="34" charset="0"/>
              </a:rPr>
              <a:t>Vārds uzvārds, ieņemamais amats, kontaktinformācija</a:t>
            </a:r>
          </a:p>
        </p:txBody>
      </p:sp>
      <p:sp>
        <p:nvSpPr>
          <p:cNvPr id="7" name="Text Placeholder 4">
            <a:extLst>
              <a:ext uri="{FF2B5EF4-FFF2-40B4-BE49-F238E27FC236}">
                <a16:creationId xmlns:a16="http://schemas.microsoft.com/office/drawing/2014/main" id="{65FBB5E7-5721-49E1-A01D-FF6731A04438}"/>
              </a:ext>
            </a:extLst>
          </p:cNvPr>
          <p:cNvSpPr>
            <a:spLocks noGrp="1"/>
          </p:cNvSpPr>
          <p:nvPr>
            <p:ph type="body" sz="quarter" idx="10" hasCustomPrompt="1"/>
          </p:nvPr>
        </p:nvSpPr>
        <p:spPr>
          <a:xfrm>
            <a:off x="1524000" y="5400675"/>
            <a:ext cx="9144000" cy="350838"/>
          </a:xfrm>
          <a:prstGeom prst="rect">
            <a:avLst/>
          </a:prstGeom>
        </p:spPr>
        <p:txBody>
          <a:bodyPr/>
          <a:lstStyle>
            <a:lvl1pPr marL="0" indent="0" algn="ctr">
              <a:buNone/>
              <a:defRPr sz="1400">
                <a:solidFill>
                  <a:schemeClr val="tx1"/>
                </a:solidFill>
              </a:defRPr>
            </a:lvl1pPr>
          </a:lstStyle>
          <a:p>
            <a:pPr lvl="0"/>
            <a:r>
              <a:rPr lang="lv-LV" dirty="0"/>
              <a:t>08.08.2018., Rīga</a:t>
            </a:r>
          </a:p>
        </p:txBody>
      </p:sp>
    </p:spTree>
    <p:extLst>
      <p:ext uri="{BB962C8B-B14F-4D97-AF65-F5344CB8AC3E}">
        <p14:creationId xmlns:p14="http://schemas.microsoft.com/office/powerpoint/2010/main" val="3726367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E7C28-6CBB-4011-B966-B64D33479A2C}"/>
              </a:ext>
            </a:extLst>
          </p:cNvPr>
          <p:cNvSpPr>
            <a:spLocks noGrp="1"/>
          </p:cNvSpPr>
          <p:nvPr>
            <p:ph type="title" hasCustomPrompt="1"/>
          </p:nvPr>
        </p:nvSpPr>
        <p:spPr>
          <a:xfrm>
            <a:off x="3303036" y="365125"/>
            <a:ext cx="8050764" cy="1325563"/>
          </a:xfrm>
          <a:prstGeom prst="rect">
            <a:avLst/>
          </a:prstGeom>
        </p:spPr>
        <p:txBody>
          <a:bodyPr anchor="t">
            <a:normAutofit/>
          </a:bodyPr>
          <a:lstStyle>
            <a:lvl1pPr>
              <a:defRPr sz="2400" b="1"/>
            </a:lvl1pPr>
          </a:lstStyle>
          <a:p>
            <a:r>
              <a:rPr lang="lv-LV" dirty="0"/>
              <a:t>Virsraksts</a:t>
            </a:r>
          </a:p>
        </p:txBody>
      </p:sp>
      <p:sp>
        <p:nvSpPr>
          <p:cNvPr id="3" name="Content Placeholder 2">
            <a:extLst>
              <a:ext uri="{FF2B5EF4-FFF2-40B4-BE49-F238E27FC236}">
                <a16:creationId xmlns:a16="http://schemas.microsoft.com/office/drawing/2014/main" id="{1DAF485F-1160-46C3-B602-A051F35EAA7C}"/>
              </a:ext>
            </a:extLst>
          </p:cNvPr>
          <p:cNvSpPr>
            <a:spLocks noGrp="1"/>
          </p:cNvSpPr>
          <p:nvPr>
            <p:ph idx="1" hasCustomPrompt="1"/>
          </p:nvPr>
        </p:nvSpPr>
        <p:spPr>
          <a:xfrm>
            <a:off x="3303036" y="1825625"/>
            <a:ext cx="8050764" cy="4351338"/>
          </a:xfrm>
          <a:prstGeom prst="rect">
            <a:avLst/>
          </a:prstGeom>
        </p:spPr>
        <p:txBody>
          <a:bodyPr/>
          <a:lstStyle>
            <a:lvl1pPr>
              <a:defRPr sz="2000"/>
            </a:lvl1pPr>
            <a:lvl2pPr>
              <a:defRPr sz="1800"/>
            </a:lvl2pPr>
            <a:lvl3pPr>
              <a:defRPr sz="1600"/>
            </a:lvl3pPr>
            <a:lvl4pPr>
              <a:defRPr sz="1400"/>
            </a:lvl4pPr>
            <a:lvl5pPr>
              <a:defRPr sz="1200"/>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pic>
        <p:nvPicPr>
          <p:cNvPr id="9" name="Picture 8">
            <a:extLst>
              <a:ext uri="{FF2B5EF4-FFF2-40B4-BE49-F238E27FC236}">
                <a16:creationId xmlns:a16="http://schemas.microsoft.com/office/drawing/2014/main" id="{A56B745D-F5F5-4456-A31D-CE54C60DC187}"/>
              </a:ext>
            </a:extLst>
          </p:cNvPr>
          <p:cNvPicPr>
            <a:picLocks noChangeAspect="1"/>
          </p:cNvPicPr>
          <p:nvPr userDrawn="1"/>
        </p:nvPicPr>
        <p:blipFill>
          <a:blip r:embed="rId2"/>
          <a:stretch>
            <a:fillRect/>
          </a:stretch>
        </p:blipFill>
        <p:spPr>
          <a:xfrm>
            <a:off x="838200" y="0"/>
            <a:ext cx="1656724" cy="1601773"/>
          </a:xfrm>
          <a:prstGeom prst="rect">
            <a:avLst/>
          </a:prstGeom>
        </p:spPr>
      </p:pic>
      <p:sp>
        <p:nvSpPr>
          <p:cNvPr id="8" name="Date Placeholder 12">
            <a:extLst>
              <a:ext uri="{FF2B5EF4-FFF2-40B4-BE49-F238E27FC236}">
                <a16:creationId xmlns:a16="http://schemas.microsoft.com/office/drawing/2014/main" id="{85C898F6-79E9-4D3E-A759-603F81E0894B}"/>
              </a:ext>
            </a:extLst>
          </p:cNvPr>
          <p:cNvSpPr>
            <a:spLocks noGrp="1"/>
          </p:cNvSpPr>
          <p:nvPr>
            <p:ph type="dt" sz="half" idx="10"/>
          </p:nvPr>
        </p:nvSpPr>
        <p:spPr>
          <a:xfrm>
            <a:off x="3303036" y="6356350"/>
            <a:ext cx="3945660" cy="365125"/>
          </a:xfrm>
          <a:prstGeom prst="rect">
            <a:avLst/>
          </a:prstGeom>
        </p:spPr>
        <p:txBody>
          <a:bodyPr/>
          <a:lstStyle>
            <a:lvl1pPr>
              <a:defRPr sz="1000">
                <a:solidFill>
                  <a:schemeClr val="tx1"/>
                </a:solidFill>
              </a:defRPr>
            </a:lvl1pPr>
          </a:lstStyle>
          <a:p>
            <a:r>
              <a:rPr lang="lv-LV"/>
              <a:t>20.04.2022, Rīga</a:t>
            </a:r>
            <a:endParaRPr lang="lv-LV" dirty="0"/>
          </a:p>
        </p:txBody>
      </p:sp>
      <p:sp>
        <p:nvSpPr>
          <p:cNvPr id="10" name="Footer Placeholder 13">
            <a:extLst>
              <a:ext uri="{FF2B5EF4-FFF2-40B4-BE49-F238E27FC236}">
                <a16:creationId xmlns:a16="http://schemas.microsoft.com/office/drawing/2014/main" id="{56C1B101-88F3-4B45-83AC-83A41AFBE3A6}"/>
              </a:ext>
            </a:extLst>
          </p:cNvPr>
          <p:cNvSpPr>
            <a:spLocks noGrp="1"/>
          </p:cNvSpPr>
          <p:nvPr>
            <p:ph type="ftr" sz="quarter" idx="11"/>
          </p:nvPr>
        </p:nvSpPr>
        <p:spPr>
          <a:xfrm>
            <a:off x="7406638" y="6356350"/>
            <a:ext cx="3291842" cy="365125"/>
          </a:xfrm>
          <a:prstGeom prst="rect">
            <a:avLst/>
          </a:prstGeom>
        </p:spPr>
        <p:txBody>
          <a:bodyPr/>
          <a:lstStyle>
            <a:lvl1pPr algn="r">
              <a:defRPr sz="1000">
                <a:solidFill>
                  <a:schemeClr val="tx1"/>
                </a:solidFill>
              </a:defRPr>
            </a:lvl1pPr>
          </a:lstStyle>
          <a:p>
            <a:r>
              <a:rPr lang="lv-LV"/>
              <a:t>Uztura bagātinātāju aprites problemātika</a:t>
            </a:r>
            <a:endParaRPr lang="lv-LV" dirty="0"/>
          </a:p>
        </p:txBody>
      </p:sp>
      <p:sp>
        <p:nvSpPr>
          <p:cNvPr id="11" name="Slide Number Placeholder 14">
            <a:extLst>
              <a:ext uri="{FF2B5EF4-FFF2-40B4-BE49-F238E27FC236}">
                <a16:creationId xmlns:a16="http://schemas.microsoft.com/office/drawing/2014/main" id="{023169A5-1B85-4CE3-BB13-6E171DB8D5C9}"/>
              </a:ext>
            </a:extLst>
          </p:cNvPr>
          <p:cNvSpPr>
            <a:spLocks noGrp="1"/>
          </p:cNvSpPr>
          <p:nvPr>
            <p:ph type="sldNum" sz="quarter" idx="12"/>
          </p:nvPr>
        </p:nvSpPr>
        <p:spPr>
          <a:xfrm>
            <a:off x="10856422" y="6356350"/>
            <a:ext cx="497378" cy="365125"/>
          </a:xfrm>
          <a:prstGeom prst="rect">
            <a:avLst/>
          </a:prstGeom>
        </p:spPr>
        <p:txBody>
          <a:bodyPr/>
          <a:lstStyle>
            <a:lvl1pPr>
              <a:defRPr sz="1000">
                <a:solidFill>
                  <a:schemeClr val="tx1"/>
                </a:solidFill>
              </a:defRPr>
            </a:lvl1pPr>
          </a:lstStyle>
          <a:p>
            <a:fld id="{6F7AAC44-29B6-40E4-9019-B3298B01EE70}" type="slidenum">
              <a:rPr lang="lv-LV" smtClean="0"/>
              <a:pPr/>
              <a:t>‹#›</a:t>
            </a:fld>
            <a:endParaRPr lang="lv-LV" dirty="0"/>
          </a:p>
        </p:txBody>
      </p:sp>
    </p:spTree>
    <p:extLst>
      <p:ext uri="{BB962C8B-B14F-4D97-AF65-F5344CB8AC3E}">
        <p14:creationId xmlns:p14="http://schemas.microsoft.com/office/powerpoint/2010/main" val="882013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01E7B08-6CC9-4C2A-8346-5800AC2FFDC2}"/>
              </a:ext>
            </a:extLst>
          </p:cNvPr>
          <p:cNvPicPr>
            <a:picLocks noChangeAspect="1"/>
          </p:cNvPicPr>
          <p:nvPr userDrawn="1"/>
        </p:nvPicPr>
        <p:blipFill>
          <a:blip r:embed="rId2"/>
          <a:stretch>
            <a:fillRect/>
          </a:stretch>
        </p:blipFill>
        <p:spPr>
          <a:xfrm>
            <a:off x="838200" y="0"/>
            <a:ext cx="1656724" cy="1601773"/>
          </a:xfrm>
          <a:prstGeom prst="rect">
            <a:avLst/>
          </a:prstGeom>
        </p:spPr>
      </p:pic>
      <p:sp>
        <p:nvSpPr>
          <p:cNvPr id="7" name="Content Placeholder 2">
            <a:extLst>
              <a:ext uri="{FF2B5EF4-FFF2-40B4-BE49-F238E27FC236}">
                <a16:creationId xmlns:a16="http://schemas.microsoft.com/office/drawing/2014/main" id="{6402C1AF-A7AA-476B-AFF2-D0E653561047}"/>
              </a:ext>
            </a:extLst>
          </p:cNvPr>
          <p:cNvSpPr>
            <a:spLocks noGrp="1"/>
          </p:cNvSpPr>
          <p:nvPr>
            <p:ph idx="1" hasCustomPrompt="1"/>
          </p:nvPr>
        </p:nvSpPr>
        <p:spPr>
          <a:xfrm>
            <a:off x="3303036" y="365125"/>
            <a:ext cx="8050764" cy="2730731"/>
          </a:xfrm>
          <a:prstGeom prst="rect">
            <a:avLst/>
          </a:prstGeom>
        </p:spPr>
        <p:txBody>
          <a:bodyPr/>
          <a:lstStyle>
            <a:lvl1pPr>
              <a:defRPr sz="2000"/>
            </a:lvl1pPr>
            <a:lvl2pPr>
              <a:defRPr sz="1800"/>
            </a:lvl2pPr>
            <a:lvl3pPr>
              <a:defRPr sz="1600"/>
            </a:lvl3pPr>
            <a:lvl4pPr>
              <a:defRPr sz="1400"/>
            </a:lvl4pPr>
            <a:lvl5pPr>
              <a:defRPr sz="1200"/>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sp>
        <p:nvSpPr>
          <p:cNvPr id="8" name="Title 1">
            <a:extLst>
              <a:ext uri="{FF2B5EF4-FFF2-40B4-BE49-F238E27FC236}">
                <a16:creationId xmlns:a16="http://schemas.microsoft.com/office/drawing/2014/main" id="{C06445E3-9A2B-4C72-9694-6D4015C04831}"/>
              </a:ext>
            </a:extLst>
          </p:cNvPr>
          <p:cNvSpPr>
            <a:spLocks noGrp="1"/>
          </p:cNvSpPr>
          <p:nvPr>
            <p:ph type="title" hasCustomPrompt="1"/>
          </p:nvPr>
        </p:nvSpPr>
        <p:spPr>
          <a:xfrm>
            <a:off x="3303036" y="3429000"/>
            <a:ext cx="8050764" cy="2730731"/>
          </a:xfrm>
          <a:prstGeom prst="rect">
            <a:avLst/>
          </a:prstGeom>
        </p:spPr>
        <p:txBody>
          <a:bodyPr anchor="t">
            <a:normAutofit/>
          </a:bodyPr>
          <a:lstStyle>
            <a:lvl1pPr>
              <a:defRPr sz="2400" b="1"/>
            </a:lvl1pPr>
          </a:lstStyle>
          <a:p>
            <a:r>
              <a:rPr lang="lv-LV" dirty="0"/>
              <a:t>Virsraksts</a:t>
            </a:r>
          </a:p>
        </p:txBody>
      </p:sp>
      <p:sp>
        <p:nvSpPr>
          <p:cNvPr id="9" name="Date Placeholder 12">
            <a:extLst>
              <a:ext uri="{FF2B5EF4-FFF2-40B4-BE49-F238E27FC236}">
                <a16:creationId xmlns:a16="http://schemas.microsoft.com/office/drawing/2014/main" id="{7207CD15-1571-4535-AB5C-0C7A3582342D}"/>
              </a:ext>
            </a:extLst>
          </p:cNvPr>
          <p:cNvSpPr>
            <a:spLocks noGrp="1"/>
          </p:cNvSpPr>
          <p:nvPr>
            <p:ph type="dt" sz="half" idx="10"/>
          </p:nvPr>
        </p:nvSpPr>
        <p:spPr>
          <a:xfrm>
            <a:off x="3303036" y="6356350"/>
            <a:ext cx="3945660" cy="365125"/>
          </a:xfrm>
          <a:prstGeom prst="rect">
            <a:avLst/>
          </a:prstGeom>
        </p:spPr>
        <p:txBody>
          <a:bodyPr/>
          <a:lstStyle>
            <a:lvl1pPr>
              <a:defRPr sz="1000">
                <a:solidFill>
                  <a:schemeClr val="tx1"/>
                </a:solidFill>
              </a:defRPr>
            </a:lvl1pPr>
          </a:lstStyle>
          <a:p>
            <a:r>
              <a:rPr lang="lv-LV"/>
              <a:t>20.04.2022, Rīga</a:t>
            </a:r>
            <a:endParaRPr lang="lv-LV" dirty="0"/>
          </a:p>
        </p:txBody>
      </p:sp>
      <p:sp>
        <p:nvSpPr>
          <p:cNvPr id="10" name="Footer Placeholder 13">
            <a:extLst>
              <a:ext uri="{FF2B5EF4-FFF2-40B4-BE49-F238E27FC236}">
                <a16:creationId xmlns:a16="http://schemas.microsoft.com/office/drawing/2014/main" id="{6464A1CF-E555-47D5-9CD7-3BD377B9B048}"/>
              </a:ext>
            </a:extLst>
          </p:cNvPr>
          <p:cNvSpPr>
            <a:spLocks noGrp="1"/>
          </p:cNvSpPr>
          <p:nvPr>
            <p:ph type="ftr" sz="quarter" idx="11"/>
          </p:nvPr>
        </p:nvSpPr>
        <p:spPr>
          <a:xfrm>
            <a:off x="7406638" y="6356350"/>
            <a:ext cx="3291842" cy="365125"/>
          </a:xfrm>
          <a:prstGeom prst="rect">
            <a:avLst/>
          </a:prstGeom>
        </p:spPr>
        <p:txBody>
          <a:bodyPr/>
          <a:lstStyle>
            <a:lvl1pPr algn="r">
              <a:defRPr sz="1000">
                <a:solidFill>
                  <a:schemeClr val="tx1"/>
                </a:solidFill>
              </a:defRPr>
            </a:lvl1pPr>
          </a:lstStyle>
          <a:p>
            <a:r>
              <a:rPr lang="lv-LV"/>
              <a:t>Uztura bagātinātāju aprites problemātika</a:t>
            </a:r>
            <a:endParaRPr lang="lv-LV" dirty="0"/>
          </a:p>
        </p:txBody>
      </p:sp>
      <p:sp>
        <p:nvSpPr>
          <p:cNvPr id="11" name="Slide Number Placeholder 14">
            <a:extLst>
              <a:ext uri="{FF2B5EF4-FFF2-40B4-BE49-F238E27FC236}">
                <a16:creationId xmlns:a16="http://schemas.microsoft.com/office/drawing/2014/main" id="{1221F5C8-20E2-41AB-A948-515443D5D95D}"/>
              </a:ext>
            </a:extLst>
          </p:cNvPr>
          <p:cNvSpPr>
            <a:spLocks noGrp="1"/>
          </p:cNvSpPr>
          <p:nvPr>
            <p:ph type="sldNum" sz="quarter" idx="12"/>
          </p:nvPr>
        </p:nvSpPr>
        <p:spPr>
          <a:xfrm>
            <a:off x="10856422" y="6356350"/>
            <a:ext cx="497378" cy="365125"/>
          </a:xfrm>
          <a:prstGeom prst="rect">
            <a:avLst/>
          </a:prstGeom>
        </p:spPr>
        <p:txBody>
          <a:bodyPr/>
          <a:lstStyle>
            <a:lvl1pPr>
              <a:defRPr sz="1000">
                <a:solidFill>
                  <a:schemeClr val="tx1"/>
                </a:solidFill>
              </a:defRPr>
            </a:lvl1pPr>
          </a:lstStyle>
          <a:p>
            <a:fld id="{6F7AAC44-29B6-40E4-9019-B3298B01EE70}" type="slidenum">
              <a:rPr lang="lv-LV" smtClean="0"/>
              <a:pPr/>
              <a:t>‹#›</a:t>
            </a:fld>
            <a:endParaRPr lang="lv-LV" dirty="0"/>
          </a:p>
        </p:txBody>
      </p:sp>
    </p:spTree>
    <p:extLst>
      <p:ext uri="{BB962C8B-B14F-4D97-AF65-F5344CB8AC3E}">
        <p14:creationId xmlns:p14="http://schemas.microsoft.com/office/powerpoint/2010/main" val="807357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01566933-98A5-454C-B30E-2B2F23C401FF}"/>
              </a:ext>
            </a:extLst>
          </p:cNvPr>
          <p:cNvSpPr>
            <a:spLocks noGrp="1"/>
          </p:cNvSpPr>
          <p:nvPr>
            <p:ph type="pic" idx="1"/>
          </p:nvPr>
        </p:nvSpPr>
        <p:spPr>
          <a:xfrm>
            <a:off x="3303036" y="365125"/>
            <a:ext cx="8052352" cy="58118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lv-LV" dirty="0"/>
          </a:p>
        </p:txBody>
      </p:sp>
      <p:pic>
        <p:nvPicPr>
          <p:cNvPr id="8" name="Picture 7">
            <a:extLst>
              <a:ext uri="{FF2B5EF4-FFF2-40B4-BE49-F238E27FC236}">
                <a16:creationId xmlns:a16="http://schemas.microsoft.com/office/drawing/2014/main" id="{4AF730D2-D095-4125-A47F-1344C6FC0CF3}"/>
              </a:ext>
            </a:extLst>
          </p:cNvPr>
          <p:cNvPicPr>
            <a:picLocks noChangeAspect="1"/>
          </p:cNvPicPr>
          <p:nvPr userDrawn="1"/>
        </p:nvPicPr>
        <p:blipFill>
          <a:blip r:embed="rId2"/>
          <a:stretch>
            <a:fillRect/>
          </a:stretch>
        </p:blipFill>
        <p:spPr>
          <a:xfrm>
            <a:off x="838200" y="0"/>
            <a:ext cx="1656724" cy="1601773"/>
          </a:xfrm>
          <a:prstGeom prst="rect">
            <a:avLst/>
          </a:prstGeom>
        </p:spPr>
      </p:pic>
      <p:sp>
        <p:nvSpPr>
          <p:cNvPr id="7" name="Date Placeholder 12">
            <a:extLst>
              <a:ext uri="{FF2B5EF4-FFF2-40B4-BE49-F238E27FC236}">
                <a16:creationId xmlns:a16="http://schemas.microsoft.com/office/drawing/2014/main" id="{CA68D32B-0F6C-468E-A365-C7D694AC4A32}"/>
              </a:ext>
            </a:extLst>
          </p:cNvPr>
          <p:cNvSpPr>
            <a:spLocks noGrp="1"/>
          </p:cNvSpPr>
          <p:nvPr>
            <p:ph type="dt" sz="half" idx="10"/>
          </p:nvPr>
        </p:nvSpPr>
        <p:spPr>
          <a:xfrm>
            <a:off x="3303036" y="6356350"/>
            <a:ext cx="3945660" cy="365125"/>
          </a:xfrm>
          <a:prstGeom prst="rect">
            <a:avLst/>
          </a:prstGeom>
        </p:spPr>
        <p:txBody>
          <a:bodyPr/>
          <a:lstStyle>
            <a:lvl1pPr>
              <a:defRPr sz="1000">
                <a:solidFill>
                  <a:schemeClr val="tx1"/>
                </a:solidFill>
              </a:defRPr>
            </a:lvl1pPr>
          </a:lstStyle>
          <a:p>
            <a:r>
              <a:rPr lang="lv-LV"/>
              <a:t>20.04.2022, Rīga</a:t>
            </a:r>
            <a:endParaRPr lang="lv-LV" dirty="0"/>
          </a:p>
        </p:txBody>
      </p:sp>
      <p:sp>
        <p:nvSpPr>
          <p:cNvPr id="9" name="Footer Placeholder 13">
            <a:extLst>
              <a:ext uri="{FF2B5EF4-FFF2-40B4-BE49-F238E27FC236}">
                <a16:creationId xmlns:a16="http://schemas.microsoft.com/office/drawing/2014/main" id="{986DDF16-87BC-4315-AB30-106706E18B9F}"/>
              </a:ext>
            </a:extLst>
          </p:cNvPr>
          <p:cNvSpPr>
            <a:spLocks noGrp="1"/>
          </p:cNvSpPr>
          <p:nvPr>
            <p:ph type="ftr" sz="quarter" idx="11"/>
          </p:nvPr>
        </p:nvSpPr>
        <p:spPr>
          <a:xfrm>
            <a:off x="7406638" y="6356350"/>
            <a:ext cx="3291842" cy="365125"/>
          </a:xfrm>
          <a:prstGeom prst="rect">
            <a:avLst/>
          </a:prstGeom>
        </p:spPr>
        <p:txBody>
          <a:bodyPr/>
          <a:lstStyle>
            <a:lvl1pPr algn="r">
              <a:defRPr sz="1000">
                <a:solidFill>
                  <a:schemeClr val="tx1"/>
                </a:solidFill>
              </a:defRPr>
            </a:lvl1pPr>
          </a:lstStyle>
          <a:p>
            <a:r>
              <a:rPr lang="lv-LV"/>
              <a:t>Uztura bagātinātāju aprites problemātika</a:t>
            </a:r>
            <a:endParaRPr lang="lv-LV" dirty="0"/>
          </a:p>
        </p:txBody>
      </p:sp>
      <p:sp>
        <p:nvSpPr>
          <p:cNvPr id="10" name="Slide Number Placeholder 14">
            <a:extLst>
              <a:ext uri="{FF2B5EF4-FFF2-40B4-BE49-F238E27FC236}">
                <a16:creationId xmlns:a16="http://schemas.microsoft.com/office/drawing/2014/main" id="{3B76563A-144D-4CAC-ACF6-63CFA1E6E8AA}"/>
              </a:ext>
            </a:extLst>
          </p:cNvPr>
          <p:cNvSpPr>
            <a:spLocks noGrp="1"/>
          </p:cNvSpPr>
          <p:nvPr>
            <p:ph type="sldNum" sz="quarter" idx="12"/>
          </p:nvPr>
        </p:nvSpPr>
        <p:spPr>
          <a:xfrm>
            <a:off x="10856422" y="6356350"/>
            <a:ext cx="497378" cy="365125"/>
          </a:xfrm>
          <a:prstGeom prst="rect">
            <a:avLst/>
          </a:prstGeom>
        </p:spPr>
        <p:txBody>
          <a:bodyPr/>
          <a:lstStyle>
            <a:lvl1pPr>
              <a:defRPr sz="1000">
                <a:solidFill>
                  <a:schemeClr val="tx1"/>
                </a:solidFill>
              </a:defRPr>
            </a:lvl1pPr>
          </a:lstStyle>
          <a:p>
            <a:fld id="{6F7AAC44-29B6-40E4-9019-B3298B01EE70}" type="slidenum">
              <a:rPr lang="lv-LV" smtClean="0"/>
              <a:pPr/>
              <a:t>‹#›</a:t>
            </a:fld>
            <a:endParaRPr lang="lv-LV" dirty="0"/>
          </a:p>
        </p:txBody>
      </p:sp>
    </p:spTree>
    <p:extLst>
      <p:ext uri="{BB962C8B-B14F-4D97-AF65-F5344CB8AC3E}">
        <p14:creationId xmlns:p14="http://schemas.microsoft.com/office/powerpoint/2010/main" val="1336719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33F7BB-D22D-4A8C-B1C3-178259E9D245}"/>
              </a:ext>
            </a:extLst>
          </p:cNvPr>
          <p:cNvSpPr>
            <a:spLocks noGrp="1"/>
          </p:cNvSpPr>
          <p:nvPr>
            <p:ph sz="half" idx="1" hasCustomPrompt="1"/>
          </p:nvPr>
        </p:nvSpPr>
        <p:spPr>
          <a:xfrm>
            <a:off x="3303035" y="1825625"/>
            <a:ext cx="3945662" cy="4351338"/>
          </a:xfrm>
          <a:prstGeom prst="rect">
            <a:avLst/>
          </a:prstGeom>
        </p:spPr>
        <p:txBody>
          <a:bodyPr/>
          <a:lstStyle>
            <a:lvl1pPr>
              <a:defRPr sz="2000"/>
            </a:lvl1pPr>
            <a:lvl2pPr>
              <a:defRPr sz="1800"/>
            </a:lvl2pPr>
            <a:lvl3pPr>
              <a:defRPr sz="1600"/>
            </a:lvl3pPr>
            <a:lvl4pPr>
              <a:defRPr sz="1400"/>
            </a:lvl4pPr>
            <a:lvl5pPr>
              <a:defRPr sz="1200"/>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sp>
        <p:nvSpPr>
          <p:cNvPr id="4" name="Content Placeholder 3">
            <a:extLst>
              <a:ext uri="{FF2B5EF4-FFF2-40B4-BE49-F238E27FC236}">
                <a16:creationId xmlns:a16="http://schemas.microsoft.com/office/drawing/2014/main" id="{0EC64900-0204-484E-8F31-C33B925CE30B}"/>
              </a:ext>
            </a:extLst>
          </p:cNvPr>
          <p:cNvSpPr>
            <a:spLocks noGrp="1"/>
          </p:cNvSpPr>
          <p:nvPr>
            <p:ph sz="half" idx="2" hasCustomPrompt="1"/>
          </p:nvPr>
        </p:nvSpPr>
        <p:spPr>
          <a:xfrm>
            <a:off x="7408136" y="1825625"/>
            <a:ext cx="3945663" cy="4351338"/>
          </a:xfrm>
          <a:prstGeom prst="rect">
            <a:avLst/>
          </a:prstGeom>
        </p:spPr>
        <p:txBody>
          <a:bodyPr/>
          <a:lstStyle>
            <a:lvl1pPr>
              <a:defRPr sz="2000"/>
            </a:lvl1pPr>
            <a:lvl2pPr>
              <a:defRPr sz="1800"/>
            </a:lvl2pPr>
            <a:lvl3pPr>
              <a:defRPr sz="1600"/>
            </a:lvl3pPr>
            <a:lvl4pPr>
              <a:defRPr sz="1400"/>
            </a:lvl4pPr>
            <a:lvl5pPr>
              <a:defRPr sz="1200"/>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pic>
        <p:nvPicPr>
          <p:cNvPr id="14" name="Picture 13">
            <a:extLst>
              <a:ext uri="{FF2B5EF4-FFF2-40B4-BE49-F238E27FC236}">
                <a16:creationId xmlns:a16="http://schemas.microsoft.com/office/drawing/2014/main" id="{A00989FC-AF71-4522-B050-CD5D328B9B12}"/>
              </a:ext>
            </a:extLst>
          </p:cNvPr>
          <p:cNvPicPr>
            <a:picLocks noChangeAspect="1"/>
          </p:cNvPicPr>
          <p:nvPr userDrawn="1"/>
        </p:nvPicPr>
        <p:blipFill>
          <a:blip r:embed="rId2"/>
          <a:stretch>
            <a:fillRect/>
          </a:stretch>
        </p:blipFill>
        <p:spPr>
          <a:xfrm>
            <a:off x="838200" y="0"/>
            <a:ext cx="1656724" cy="1601773"/>
          </a:xfrm>
          <a:prstGeom prst="rect">
            <a:avLst/>
          </a:prstGeom>
        </p:spPr>
      </p:pic>
      <p:sp>
        <p:nvSpPr>
          <p:cNvPr id="9" name="Date Placeholder 12">
            <a:extLst>
              <a:ext uri="{FF2B5EF4-FFF2-40B4-BE49-F238E27FC236}">
                <a16:creationId xmlns:a16="http://schemas.microsoft.com/office/drawing/2014/main" id="{F4B05C10-E464-4890-993D-37475C1A76F4}"/>
              </a:ext>
            </a:extLst>
          </p:cNvPr>
          <p:cNvSpPr>
            <a:spLocks noGrp="1"/>
          </p:cNvSpPr>
          <p:nvPr>
            <p:ph type="dt" sz="half" idx="10"/>
          </p:nvPr>
        </p:nvSpPr>
        <p:spPr>
          <a:xfrm>
            <a:off x="3303036" y="6356350"/>
            <a:ext cx="3945660" cy="365125"/>
          </a:xfrm>
          <a:prstGeom prst="rect">
            <a:avLst/>
          </a:prstGeom>
        </p:spPr>
        <p:txBody>
          <a:bodyPr/>
          <a:lstStyle>
            <a:lvl1pPr>
              <a:defRPr sz="1000">
                <a:solidFill>
                  <a:schemeClr val="tx1"/>
                </a:solidFill>
              </a:defRPr>
            </a:lvl1pPr>
          </a:lstStyle>
          <a:p>
            <a:r>
              <a:rPr lang="lv-LV"/>
              <a:t>20.04.2022, Rīga</a:t>
            </a:r>
            <a:endParaRPr lang="lv-LV" dirty="0"/>
          </a:p>
        </p:txBody>
      </p:sp>
      <p:sp>
        <p:nvSpPr>
          <p:cNvPr id="10" name="Footer Placeholder 13">
            <a:extLst>
              <a:ext uri="{FF2B5EF4-FFF2-40B4-BE49-F238E27FC236}">
                <a16:creationId xmlns:a16="http://schemas.microsoft.com/office/drawing/2014/main" id="{F60B0511-F595-4B55-8D54-E9A98B4F7B14}"/>
              </a:ext>
            </a:extLst>
          </p:cNvPr>
          <p:cNvSpPr>
            <a:spLocks noGrp="1"/>
          </p:cNvSpPr>
          <p:nvPr>
            <p:ph type="ftr" sz="quarter" idx="11"/>
          </p:nvPr>
        </p:nvSpPr>
        <p:spPr>
          <a:xfrm>
            <a:off x="7406638" y="6356350"/>
            <a:ext cx="3291842" cy="365125"/>
          </a:xfrm>
          <a:prstGeom prst="rect">
            <a:avLst/>
          </a:prstGeom>
        </p:spPr>
        <p:txBody>
          <a:bodyPr/>
          <a:lstStyle>
            <a:lvl1pPr algn="r">
              <a:defRPr sz="1000">
                <a:solidFill>
                  <a:schemeClr val="tx1"/>
                </a:solidFill>
              </a:defRPr>
            </a:lvl1pPr>
          </a:lstStyle>
          <a:p>
            <a:r>
              <a:rPr lang="lv-LV"/>
              <a:t>Uztura bagātinātāju aprites problemātika</a:t>
            </a:r>
            <a:endParaRPr lang="lv-LV" dirty="0"/>
          </a:p>
        </p:txBody>
      </p:sp>
      <p:sp>
        <p:nvSpPr>
          <p:cNvPr id="12" name="Slide Number Placeholder 14">
            <a:extLst>
              <a:ext uri="{FF2B5EF4-FFF2-40B4-BE49-F238E27FC236}">
                <a16:creationId xmlns:a16="http://schemas.microsoft.com/office/drawing/2014/main" id="{7BEF147F-3EDE-47A4-AFCD-F20A6D404DC3}"/>
              </a:ext>
            </a:extLst>
          </p:cNvPr>
          <p:cNvSpPr>
            <a:spLocks noGrp="1"/>
          </p:cNvSpPr>
          <p:nvPr>
            <p:ph type="sldNum" sz="quarter" idx="12"/>
          </p:nvPr>
        </p:nvSpPr>
        <p:spPr>
          <a:xfrm>
            <a:off x="10856422" y="6356350"/>
            <a:ext cx="497378" cy="365125"/>
          </a:xfrm>
          <a:prstGeom prst="rect">
            <a:avLst/>
          </a:prstGeom>
        </p:spPr>
        <p:txBody>
          <a:bodyPr/>
          <a:lstStyle>
            <a:lvl1pPr>
              <a:defRPr sz="1000">
                <a:solidFill>
                  <a:schemeClr val="tx1"/>
                </a:solidFill>
              </a:defRPr>
            </a:lvl1pPr>
          </a:lstStyle>
          <a:p>
            <a:fld id="{6F7AAC44-29B6-40E4-9019-B3298B01EE70}" type="slidenum">
              <a:rPr lang="lv-LV" smtClean="0"/>
              <a:pPr/>
              <a:t>‹#›</a:t>
            </a:fld>
            <a:endParaRPr lang="lv-LV" dirty="0"/>
          </a:p>
        </p:txBody>
      </p:sp>
      <p:sp>
        <p:nvSpPr>
          <p:cNvPr id="2" name="Title 1">
            <a:extLst>
              <a:ext uri="{FF2B5EF4-FFF2-40B4-BE49-F238E27FC236}">
                <a16:creationId xmlns:a16="http://schemas.microsoft.com/office/drawing/2014/main" id="{22A4FA68-3276-4C8B-9588-C0CD27F1C9A1}"/>
              </a:ext>
            </a:extLst>
          </p:cNvPr>
          <p:cNvSpPr>
            <a:spLocks noGrp="1"/>
          </p:cNvSpPr>
          <p:nvPr>
            <p:ph type="title" hasCustomPrompt="1"/>
          </p:nvPr>
        </p:nvSpPr>
        <p:spPr>
          <a:xfrm>
            <a:off x="3303034" y="365125"/>
            <a:ext cx="8050765" cy="1325563"/>
          </a:xfrm>
          <a:prstGeom prst="rect">
            <a:avLst/>
          </a:prstGeom>
        </p:spPr>
        <p:txBody>
          <a:bodyPr/>
          <a:lstStyle>
            <a:lvl1pPr>
              <a:defRPr lang="en-US" sz="2400" b="1" kern="1200" dirty="0" smtClean="0">
                <a:solidFill>
                  <a:schemeClr val="tx1"/>
                </a:solidFill>
                <a:latin typeface="+mj-lt"/>
                <a:ea typeface="+mj-ea"/>
                <a:cs typeface="+mj-cs"/>
              </a:defRPr>
            </a:lvl1pPr>
          </a:lstStyle>
          <a:p>
            <a:r>
              <a:rPr lang="lv-LV" dirty="0"/>
              <a:t>Virsraksts</a:t>
            </a:r>
          </a:p>
        </p:txBody>
      </p:sp>
    </p:spTree>
    <p:extLst>
      <p:ext uri="{BB962C8B-B14F-4D97-AF65-F5344CB8AC3E}">
        <p14:creationId xmlns:p14="http://schemas.microsoft.com/office/powerpoint/2010/main" val="1401280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33F7BB-D22D-4A8C-B1C3-178259E9D245}"/>
              </a:ext>
            </a:extLst>
          </p:cNvPr>
          <p:cNvSpPr>
            <a:spLocks noGrp="1"/>
          </p:cNvSpPr>
          <p:nvPr>
            <p:ph sz="half" idx="1" hasCustomPrompt="1"/>
          </p:nvPr>
        </p:nvSpPr>
        <p:spPr>
          <a:xfrm>
            <a:off x="3303035" y="1825625"/>
            <a:ext cx="3945662" cy="4351338"/>
          </a:xfrm>
          <a:prstGeom prst="rect">
            <a:avLst/>
          </a:prstGeom>
        </p:spPr>
        <p:txBody>
          <a:bodyPr/>
          <a:lstStyle>
            <a:lvl1pPr>
              <a:defRPr sz="2000"/>
            </a:lvl1pPr>
            <a:lvl2pPr>
              <a:defRPr sz="1800"/>
            </a:lvl2pPr>
            <a:lvl3pPr>
              <a:defRPr sz="1600"/>
            </a:lvl3pPr>
            <a:lvl4pPr>
              <a:defRPr sz="1400"/>
            </a:lvl4pPr>
            <a:lvl5pPr>
              <a:defRPr sz="1200"/>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sp>
        <p:nvSpPr>
          <p:cNvPr id="4" name="Content Placeholder 3">
            <a:extLst>
              <a:ext uri="{FF2B5EF4-FFF2-40B4-BE49-F238E27FC236}">
                <a16:creationId xmlns:a16="http://schemas.microsoft.com/office/drawing/2014/main" id="{0EC64900-0204-484E-8F31-C33B925CE30B}"/>
              </a:ext>
            </a:extLst>
          </p:cNvPr>
          <p:cNvSpPr>
            <a:spLocks noGrp="1"/>
          </p:cNvSpPr>
          <p:nvPr>
            <p:ph sz="half" idx="2" hasCustomPrompt="1"/>
          </p:nvPr>
        </p:nvSpPr>
        <p:spPr>
          <a:xfrm>
            <a:off x="7408136" y="365125"/>
            <a:ext cx="3945663" cy="5811838"/>
          </a:xfrm>
          <a:prstGeom prst="rect">
            <a:avLst/>
          </a:prstGeom>
        </p:spPr>
        <p:txBody>
          <a:bodyPr/>
          <a:lstStyle>
            <a:lvl1pPr>
              <a:defRPr sz="2000"/>
            </a:lvl1pPr>
            <a:lvl2pPr>
              <a:defRPr sz="1800"/>
            </a:lvl2pPr>
            <a:lvl3pPr>
              <a:defRPr sz="1600"/>
            </a:lvl3pPr>
            <a:lvl4pPr>
              <a:defRPr sz="1400"/>
            </a:lvl4pPr>
            <a:lvl5pPr>
              <a:defRPr sz="1200"/>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pic>
        <p:nvPicPr>
          <p:cNvPr id="14" name="Picture 13">
            <a:extLst>
              <a:ext uri="{FF2B5EF4-FFF2-40B4-BE49-F238E27FC236}">
                <a16:creationId xmlns:a16="http://schemas.microsoft.com/office/drawing/2014/main" id="{A00989FC-AF71-4522-B050-CD5D328B9B12}"/>
              </a:ext>
            </a:extLst>
          </p:cNvPr>
          <p:cNvPicPr>
            <a:picLocks noChangeAspect="1"/>
          </p:cNvPicPr>
          <p:nvPr userDrawn="1"/>
        </p:nvPicPr>
        <p:blipFill>
          <a:blip r:embed="rId2"/>
          <a:stretch>
            <a:fillRect/>
          </a:stretch>
        </p:blipFill>
        <p:spPr>
          <a:xfrm>
            <a:off x="838200" y="0"/>
            <a:ext cx="1656724" cy="1601773"/>
          </a:xfrm>
          <a:prstGeom prst="rect">
            <a:avLst/>
          </a:prstGeom>
        </p:spPr>
      </p:pic>
      <p:sp>
        <p:nvSpPr>
          <p:cNvPr id="9" name="Date Placeholder 12">
            <a:extLst>
              <a:ext uri="{FF2B5EF4-FFF2-40B4-BE49-F238E27FC236}">
                <a16:creationId xmlns:a16="http://schemas.microsoft.com/office/drawing/2014/main" id="{19D6DF77-2706-4AFA-949F-BF94816BADAB}"/>
              </a:ext>
            </a:extLst>
          </p:cNvPr>
          <p:cNvSpPr>
            <a:spLocks noGrp="1"/>
          </p:cNvSpPr>
          <p:nvPr>
            <p:ph type="dt" sz="half" idx="10"/>
          </p:nvPr>
        </p:nvSpPr>
        <p:spPr>
          <a:xfrm>
            <a:off x="3303036" y="6356350"/>
            <a:ext cx="3945660" cy="365125"/>
          </a:xfrm>
          <a:prstGeom prst="rect">
            <a:avLst/>
          </a:prstGeom>
        </p:spPr>
        <p:txBody>
          <a:bodyPr/>
          <a:lstStyle>
            <a:lvl1pPr>
              <a:defRPr sz="1000">
                <a:solidFill>
                  <a:schemeClr val="tx1"/>
                </a:solidFill>
              </a:defRPr>
            </a:lvl1pPr>
          </a:lstStyle>
          <a:p>
            <a:r>
              <a:rPr lang="lv-LV"/>
              <a:t>20.04.2022, Rīga</a:t>
            </a:r>
            <a:endParaRPr lang="lv-LV" dirty="0"/>
          </a:p>
        </p:txBody>
      </p:sp>
      <p:sp>
        <p:nvSpPr>
          <p:cNvPr id="10" name="Footer Placeholder 13">
            <a:extLst>
              <a:ext uri="{FF2B5EF4-FFF2-40B4-BE49-F238E27FC236}">
                <a16:creationId xmlns:a16="http://schemas.microsoft.com/office/drawing/2014/main" id="{E10E9E80-AD76-48BC-8832-0DC051727126}"/>
              </a:ext>
            </a:extLst>
          </p:cNvPr>
          <p:cNvSpPr>
            <a:spLocks noGrp="1"/>
          </p:cNvSpPr>
          <p:nvPr>
            <p:ph type="ftr" sz="quarter" idx="11"/>
          </p:nvPr>
        </p:nvSpPr>
        <p:spPr>
          <a:xfrm>
            <a:off x="7406638" y="6356350"/>
            <a:ext cx="3291842" cy="365125"/>
          </a:xfrm>
          <a:prstGeom prst="rect">
            <a:avLst/>
          </a:prstGeom>
        </p:spPr>
        <p:txBody>
          <a:bodyPr/>
          <a:lstStyle>
            <a:lvl1pPr algn="r">
              <a:defRPr sz="1000">
                <a:solidFill>
                  <a:schemeClr val="tx1"/>
                </a:solidFill>
              </a:defRPr>
            </a:lvl1pPr>
          </a:lstStyle>
          <a:p>
            <a:r>
              <a:rPr lang="lv-LV"/>
              <a:t>Uztura bagātinātāju aprites problemātika</a:t>
            </a:r>
            <a:endParaRPr lang="lv-LV" dirty="0"/>
          </a:p>
        </p:txBody>
      </p:sp>
      <p:sp>
        <p:nvSpPr>
          <p:cNvPr id="12" name="Slide Number Placeholder 14">
            <a:extLst>
              <a:ext uri="{FF2B5EF4-FFF2-40B4-BE49-F238E27FC236}">
                <a16:creationId xmlns:a16="http://schemas.microsoft.com/office/drawing/2014/main" id="{AFD41FC5-49CB-4734-AE3D-791D4D7EF2B8}"/>
              </a:ext>
            </a:extLst>
          </p:cNvPr>
          <p:cNvSpPr>
            <a:spLocks noGrp="1"/>
          </p:cNvSpPr>
          <p:nvPr>
            <p:ph type="sldNum" sz="quarter" idx="12"/>
          </p:nvPr>
        </p:nvSpPr>
        <p:spPr>
          <a:xfrm>
            <a:off x="10856422" y="6356350"/>
            <a:ext cx="497378" cy="365125"/>
          </a:xfrm>
          <a:prstGeom prst="rect">
            <a:avLst/>
          </a:prstGeom>
        </p:spPr>
        <p:txBody>
          <a:bodyPr/>
          <a:lstStyle>
            <a:lvl1pPr>
              <a:defRPr sz="1000">
                <a:solidFill>
                  <a:schemeClr val="tx1"/>
                </a:solidFill>
              </a:defRPr>
            </a:lvl1pPr>
          </a:lstStyle>
          <a:p>
            <a:fld id="{6F7AAC44-29B6-40E4-9019-B3298B01EE70}" type="slidenum">
              <a:rPr lang="lv-LV" smtClean="0"/>
              <a:pPr/>
              <a:t>‹#›</a:t>
            </a:fld>
            <a:endParaRPr lang="lv-LV" dirty="0"/>
          </a:p>
        </p:txBody>
      </p:sp>
      <p:sp>
        <p:nvSpPr>
          <p:cNvPr id="5" name="Title 4">
            <a:extLst>
              <a:ext uri="{FF2B5EF4-FFF2-40B4-BE49-F238E27FC236}">
                <a16:creationId xmlns:a16="http://schemas.microsoft.com/office/drawing/2014/main" id="{30A55F1C-5828-49C7-B656-688FEC2FBF7E}"/>
              </a:ext>
            </a:extLst>
          </p:cNvPr>
          <p:cNvSpPr>
            <a:spLocks noGrp="1"/>
          </p:cNvSpPr>
          <p:nvPr>
            <p:ph type="title" hasCustomPrompt="1"/>
          </p:nvPr>
        </p:nvSpPr>
        <p:spPr>
          <a:xfrm>
            <a:off x="3303035" y="365125"/>
            <a:ext cx="3945662" cy="1325563"/>
          </a:xfrm>
          <a:prstGeom prst="rect">
            <a:avLst/>
          </a:prstGeom>
        </p:spPr>
        <p:txBody>
          <a:bodyPr/>
          <a:lstStyle>
            <a:lvl1pPr>
              <a:defRPr/>
            </a:lvl1pPr>
          </a:lstStyle>
          <a:p>
            <a:r>
              <a:rPr lang="lv-LV" dirty="0"/>
              <a:t>Virsraksts</a:t>
            </a:r>
          </a:p>
        </p:txBody>
      </p:sp>
    </p:spTree>
    <p:extLst>
      <p:ext uri="{BB962C8B-B14F-4D97-AF65-F5344CB8AC3E}">
        <p14:creationId xmlns:p14="http://schemas.microsoft.com/office/powerpoint/2010/main" val="1246228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33F7BB-D22D-4A8C-B1C3-178259E9D245}"/>
              </a:ext>
            </a:extLst>
          </p:cNvPr>
          <p:cNvSpPr>
            <a:spLocks noGrp="1"/>
          </p:cNvSpPr>
          <p:nvPr>
            <p:ph sz="half" idx="1" hasCustomPrompt="1"/>
          </p:nvPr>
        </p:nvSpPr>
        <p:spPr>
          <a:xfrm>
            <a:off x="3303034" y="2518756"/>
            <a:ext cx="3945663" cy="3658207"/>
          </a:xfrm>
          <a:prstGeom prst="rect">
            <a:avLst/>
          </a:prstGeom>
        </p:spPr>
        <p:txBody>
          <a:bodyPr/>
          <a:lstStyle>
            <a:lvl1pPr marL="342900" indent="-342900">
              <a:buFont typeface="Arial" panose="020B0604020202020204" pitchFamily="34" charset="0"/>
              <a:buChar char="•"/>
              <a:defRPr sz="2000"/>
            </a:lvl1pPr>
            <a:lvl2pPr>
              <a:defRPr sz="1800"/>
            </a:lvl2pPr>
            <a:lvl3pPr>
              <a:defRPr sz="1600"/>
            </a:lvl3pPr>
            <a:lvl4pPr>
              <a:defRPr sz="1400"/>
            </a:lvl4pPr>
            <a:lvl5pPr>
              <a:defRPr sz="1200"/>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sp>
        <p:nvSpPr>
          <p:cNvPr id="4" name="Content Placeholder 3">
            <a:extLst>
              <a:ext uri="{FF2B5EF4-FFF2-40B4-BE49-F238E27FC236}">
                <a16:creationId xmlns:a16="http://schemas.microsoft.com/office/drawing/2014/main" id="{0EC64900-0204-484E-8F31-C33B925CE30B}"/>
              </a:ext>
            </a:extLst>
          </p:cNvPr>
          <p:cNvSpPr>
            <a:spLocks noGrp="1"/>
          </p:cNvSpPr>
          <p:nvPr>
            <p:ph sz="half" idx="2" hasCustomPrompt="1"/>
          </p:nvPr>
        </p:nvSpPr>
        <p:spPr>
          <a:xfrm>
            <a:off x="7408137" y="2518755"/>
            <a:ext cx="3945663" cy="3658208"/>
          </a:xfrm>
          <a:prstGeom prst="rect">
            <a:avLst/>
          </a:prstGeom>
        </p:spPr>
        <p:txBody>
          <a:bodyPr/>
          <a:lstStyle>
            <a:lvl1pPr>
              <a:defRPr sz="2000"/>
            </a:lvl1pPr>
            <a:lvl2pPr>
              <a:defRPr sz="1800"/>
            </a:lvl2pPr>
            <a:lvl3pPr>
              <a:defRPr sz="1600"/>
            </a:lvl3pPr>
            <a:lvl4pPr>
              <a:defRPr sz="1400"/>
            </a:lvl4pPr>
            <a:lvl5pPr>
              <a:defRPr sz="1200"/>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pic>
        <p:nvPicPr>
          <p:cNvPr id="14" name="Picture 13">
            <a:extLst>
              <a:ext uri="{FF2B5EF4-FFF2-40B4-BE49-F238E27FC236}">
                <a16:creationId xmlns:a16="http://schemas.microsoft.com/office/drawing/2014/main" id="{A00989FC-AF71-4522-B050-CD5D328B9B12}"/>
              </a:ext>
            </a:extLst>
          </p:cNvPr>
          <p:cNvPicPr>
            <a:picLocks noChangeAspect="1"/>
          </p:cNvPicPr>
          <p:nvPr userDrawn="1"/>
        </p:nvPicPr>
        <p:blipFill>
          <a:blip r:embed="rId2"/>
          <a:stretch>
            <a:fillRect/>
          </a:stretch>
        </p:blipFill>
        <p:spPr>
          <a:xfrm>
            <a:off x="838200" y="0"/>
            <a:ext cx="1656724" cy="1601773"/>
          </a:xfrm>
          <a:prstGeom prst="rect">
            <a:avLst/>
          </a:prstGeom>
        </p:spPr>
      </p:pic>
      <p:sp>
        <p:nvSpPr>
          <p:cNvPr id="12" name="Date Placeholder 12">
            <a:extLst>
              <a:ext uri="{FF2B5EF4-FFF2-40B4-BE49-F238E27FC236}">
                <a16:creationId xmlns:a16="http://schemas.microsoft.com/office/drawing/2014/main" id="{BFBB78C1-9BDB-4FF3-A312-22137F80BAD6}"/>
              </a:ext>
            </a:extLst>
          </p:cNvPr>
          <p:cNvSpPr>
            <a:spLocks noGrp="1"/>
          </p:cNvSpPr>
          <p:nvPr>
            <p:ph type="dt" sz="half" idx="10"/>
          </p:nvPr>
        </p:nvSpPr>
        <p:spPr>
          <a:xfrm>
            <a:off x="3303036" y="6356350"/>
            <a:ext cx="3945660" cy="365125"/>
          </a:xfrm>
          <a:prstGeom prst="rect">
            <a:avLst/>
          </a:prstGeom>
        </p:spPr>
        <p:txBody>
          <a:bodyPr/>
          <a:lstStyle>
            <a:lvl1pPr>
              <a:defRPr sz="1000">
                <a:solidFill>
                  <a:schemeClr val="tx1"/>
                </a:solidFill>
              </a:defRPr>
            </a:lvl1pPr>
          </a:lstStyle>
          <a:p>
            <a:r>
              <a:rPr lang="lv-LV"/>
              <a:t>20.04.2022, Rīga</a:t>
            </a:r>
            <a:endParaRPr lang="lv-LV" dirty="0"/>
          </a:p>
        </p:txBody>
      </p:sp>
      <p:sp>
        <p:nvSpPr>
          <p:cNvPr id="16" name="Footer Placeholder 13">
            <a:extLst>
              <a:ext uri="{FF2B5EF4-FFF2-40B4-BE49-F238E27FC236}">
                <a16:creationId xmlns:a16="http://schemas.microsoft.com/office/drawing/2014/main" id="{DBC5FF00-2CB6-435C-A999-F30B462893F0}"/>
              </a:ext>
            </a:extLst>
          </p:cNvPr>
          <p:cNvSpPr>
            <a:spLocks noGrp="1"/>
          </p:cNvSpPr>
          <p:nvPr>
            <p:ph type="ftr" sz="quarter" idx="11"/>
          </p:nvPr>
        </p:nvSpPr>
        <p:spPr>
          <a:xfrm>
            <a:off x="7406638" y="6356350"/>
            <a:ext cx="3291842" cy="365125"/>
          </a:xfrm>
          <a:prstGeom prst="rect">
            <a:avLst/>
          </a:prstGeom>
        </p:spPr>
        <p:txBody>
          <a:bodyPr/>
          <a:lstStyle>
            <a:lvl1pPr algn="r">
              <a:defRPr sz="1000">
                <a:solidFill>
                  <a:schemeClr val="tx1"/>
                </a:solidFill>
              </a:defRPr>
            </a:lvl1pPr>
          </a:lstStyle>
          <a:p>
            <a:r>
              <a:rPr lang="lv-LV"/>
              <a:t>Uztura bagātinātāju aprites problemātika</a:t>
            </a:r>
            <a:endParaRPr lang="lv-LV" dirty="0"/>
          </a:p>
        </p:txBody>
      </p:sp>
      <p:sp>
        <p:nvSpPr>
          <p:cNvPr id="17" name="Text Placeholder 2">
            <a:extLst>
              <a:ext uri="{FF2B5EF4-FFF2-40B4-BE49-F238E27FC236}">
                <a16:creationId xmlns:a16="http://schemas.microsoft.com/office/drawing/2014/main" id="{7CBE9D8E-9E92-454D-A3DA-A3EA24040892}"/>
              </a:ext>
            </a:extLst>
          </p:cNvPr>
          <p:cNvSpPr>
            <a:spLocks noGrp="1"/>
          </p:cNvSpPr>
          <p:nvPr>
            <p:ph type="body" idx="13" hasCustomPrompt="1"/>
          </p:nvPr>
        </p:nvSpPr>
        <p:spPr>
          <a:xfrm>
            <a:off x="3303033" y="1839680"/>
            <a:ext cx="3945663" cy="665018"/>
          </a:xfrm>
          <a:prstGeom prst="rect">
            <a:avLst/>
          </a:prstGeom>
        </p:spPr>
        <p:txBody>
          <a:bodyPr anchor="t"/>
          <a:lstStyle>
            <a:lvl1pPr marL="0" indent="0" algn="l" defTabSz="914400" rtl="0" eaLnBrk="1" latinLnBrk="0" hangingPunct="1">
              <a:lnSpc>
                <a:spcPct val="90000"/>
              </a:lnSpc>
              <a:spcBef>
                <a:spcPct val="0"/>
              </a:spcBef>
              <a:buNone/>
              <a:defRPr lang="en-US" sz="2400" b="1" kern="1200" dirty="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Virsraksts</a:t>
            </a:r>
            <a:endParaRPr lang="en-US" dirty="0"/>
          </a:p>
        </p:txBody>
      </p:sp>
      <p:sp>
        <p:nvSpPr>
          <p:cNvPr id="18" name="Slide Number Placeholder 14">
            <a:extLst>
              <a:ext uri="{FF2B5EF4-FFF2-40B4-BE49-F238E27FC236}">
                <a16:creationId xmlns:a16="http://schemas.microsoft.com/office/drawing/2014/main" id="{258BC102-4D4A-4311-91F8-AFAE0B501681}"/>
              </a:ext>
            </a:extLst>
          </p:cNvPr>
          <p:cNvSpPr>
            <a:spLocks noGrp="1"/>
          </p:cNvSpPr>
          <p:nvPr>
            <p:ph type="sldNum" sz="quarter" idx="12"/>
          </p:nvPr>
        </p:nvSpPr>
        <p:spPr>
          <a:xfrm>
            <a:off x="10856422" y="6356350"/>
            <a:ext cx="497378" cy="365125"/>
          </a:xfrm>
          <a:prstGeom prst="rect">
            <a:avLst/>
          </a:prstGeom>
        </p:spPr>
        <p:txBody>
          <a:bodyPr/>
          <a:lstStyle>
            <a:lvl1pPr>
              <a:defRPr sz="1000">
                <a:solidFill>
                  <a:schemeClr val="tx1"/>
                </a:solidFill>
              </a:defRPr>
            </a:lvl1pPr>
          </a:lstStyle>
          <a:p>
            <a:fld id="{6F7AAC44-29B6-40E4-9019-B3298B01EE70}" type="slidenum">
              <a:rPr lang="lv-LV" smtClean="0"/>
              <a:pPr/>
              <a:t>‹#›</a:t>
            </a:fld>
            <a:endParaRPr lang="lv-LV" dirty="0"/>
          </a:p>
        </p:txBody>
      </p:sp>
      <p:sp>
        <p:nvSpPr>
          <p:cNvPr id="2" name="Title 1">
            <a:extLst>
              <a:ext uri="{FF2B5EF4-FFF2-40B4-BE49-F238E27FC236}">
                <a16:creationId xmlns:a16="http://schemas.microsoft.com/office/drawing/2014/main" id="{6F9A0FE3-B134-471A-8C5B-104584E0FA98}"/>
              </a:ext>
            </a:extLst>
          </p:cNvPr>
          <p:cNvSpPr>
            <a:spLocks noGrp="1"/>
          </p:cNvSpPr>
          <p:nvPr>
            <p:ph type="title" hasCustomPrompt="1"/>
          </p:nvPr>
        </p:nvSpPr>
        <p:spPr>
          <a:xfrm>
            <a:off x="3303034" y="365125"/>
            <a:ext cx="8050766" cy="1325563"/>
          </a:xfrm>
          <a:prstGeom prst="rect">
            <a:avLst/>
          </a:prstGeom>
        </p:spPr>
        <p:txBody>
          <a:bodyPr/>
          <a:lstStyle>
            <a:lvl1pPr>
              <a:defRPr/>
            </a:lvl1pPr>
          </a:lstStyle>
          <a:p>
            <a:r>
              <a:rPr lang="lv-LV" dirty="0"/>
              <a:t>Virsraksts</a:t>
            </a:r>
          </a:p>
        </p:txBody>
      </p:sp>
      <p:sp>
        <p:nvSpPr>
          <p:cNvPr id="19" name="Text Placeholder 2">
            <a:extLst>
              <a:ext uri="{FF2B5EF4-FFF2-40B4-BE49-F238E27FC236}">
                <a16:creationId xmlns:a16="http://schemas.microsoft.com/office/drawing/2014/main" id="{5DE943F4-19B2-4A00-B53E-C6000D48E9DA}"/>
              </a:ext>
            </a:extLst>
          </p:cNvPr>
          <p:cNvSpPr>
            <a:spLocks noGrp="1"/>
          </p:cNvSpPr>
          <p:nvPr>
            <p:ph type="body" idx="14" hasCustomPrompt="1"/>
          </p:nvPr>
        </p:nvSpPr>
        <p:spPr>
          <a:xfrm>
            <a:off x="7406638" y="1839680"/>
            <a:ext cx="3945663" cy="665018"/>
          </a:xfrm>
          <a:prstGeom prst="rect">
            <a:avLst/>
          </a:prstGeom>
        </p:spPr>
        <p:txBody>
          <a:bodyPr anchor="t"/>
          <a:lstStyle>
            <a:lvl1pPr marL="0" indent="0" algn="l" defTabSz="914400" rtl="0" eaLnBrk="1" latinLnBrk="0" hangingPunct="1">
              <a:lnSpc>
                <a:spcPct val="90000"/>
              </a:lnSpc>
              <a:spcBef>
                <a:spcPct val="0"/>
              </a:spcBef>
              <a:buNone/>
              <a:defRPr lang="en-US" sz="2400" b="1" kern="1200" dirty="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Virsraksts</a:t>
            </a:r>
            <a:endParaRPr lang="en-US" dirty="0"/>
          </a:p>
        </p:txBody>
      </p:sp>
    </p:spTree>
    <p:extLst>
      <p:ext uri="{BB962C8B-B14F-4D97-AF65-F5344CB8AC3E}">
        <p14:creationId xmlns:p14="http://schemas.microsoft.com/office/powerpoint/2010/main" val="1213457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9A9B7-C86B-4C7B-B084-2E6FC54BEC52}"/>
              </a:ext>
            </a:extLst>
          </p:cNvPr>
          <p:cNvSpPr>
            <a:spLocks noGrp="1"/>
          </p:cNvSpPr>
          <p:nvPr>
            <p:ph type="title" hasCustomPrompt="1"/>
          </p:nvPr>
        </p:nvSpPr>
        <p:spPr>
          <a:xfrm>
            <a:off x="3303034" y="365125"/>
            <a:ext cx="8052354" cy="1325563"/>
          </a:xfrm>
          <a:prstGeom prst="rect">
            <a:avLst/>
          </a:prstGeom>
        </p:spPr>
        <p:txBody>
          <a:bodyPr anchor="t">
            <a:normAutofit/>
          </a:bodyPr>
          <a:lstStyle>
            <a:lvl1pPr>
              <a:defRPr sz="2400" b="1">
                <a:solidFill>
                  <a:schemeClr val="tx1"/>
                </a:solidFill>
              </a:defRPr>
            </a:lvl1pPr>
          </a:lstStyle>
          <a:p>
            <a:r>
              <a:rPr lang="lv-LV" dirty="0"/>
              <a:t>Virsraksts</a:t>
            </a:r>
          </a:p>
        </p:txBody>
      </p:sp>
      <p:sp>
        <p:nvSpPr>
          <p:cNvPr id="3" name="Text Placeholder 2">
            <a:extLst>
              <a:ext uri="{FF2B5EF4-FFF2-40B4-BE49-F238E27FC236}">
                <a16:creationId xmlns:a16="http://schemas.microsoft.com/office/drawing/2014/main" id="{9665C7B5-9A5A-482D-9D8E-8ECBF6C39E1D}"/>
              </a:ext>
            </a:extLst>
          </p:cNvPr>
          <p:cNvSpPr>
            <a:spLocks noGrp="1"/>
          </p:cNvSpPr>
          <p:nvPr>
            <p:ph type="body" idx="1" hasCustomPrompt="1"/>
          </p:nvPr>
        </p:nvSpPr>
        <p:spPr>
          <a:xfrm>
            <a:off x="3303034" y="1778924"/>
            <a:ext cx="3945663" cy="6650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Virsraksts</a:t>
            </a:r>
            <a:endParaRPr lang="en-US" dirty="0"/>
          </a:p>
        </p:txBody>
      </p:sp>
      <p:sp>
        <p:nvSpPr>
          <p:cNvPr id="4" name="Content Placeholder 3">
            <a:extLst>
              <a:ext uri="{FF2B5EF4-FFF2-40B4-BE49-F238E27FC236}">
                <a16:creationId xmlns:a16="http://schemas.microsoft.com/office/drawing/2014/main" id="{BC297818-4A60-4E9B-A606-D56A974F6C82}"/>
              </a:ext>
            </a:extLst>
          </p:cNvPr>
          <p:cNvSpPr>
            <a:spLocks noGrp="1"/>
          </p:cNvSpPr>
          <p:nvPr>
            <p:ph sz="half" idx="2" hasCustomPrompt="1"/>
          </p:nvPr>
        </p:nvSpPr>
        <p:spPr>
          <a:xfrm>
            <a:off x="3303034" y="2505075"/>
            <a:ext cx="3945663" cy="3684588"/>
          </a:xfrm>
          <a:prstGeom prst="rect">
            <a:avLst/>
          </a:prstGeom>
        </p:spPr>
        <p:txBody>
          <a:bodyPr/>
          <a:lstStyle>
            <a:lvl1pPr>
              <a:defRPr/>
            </a:lvl1pPr>
            <a:lvl2pPr>
              <a:defRPr/>
            </a:lvl2pPr>
            <a:lvl3pPr>
              <a:defRPr/>
            </a:lvl3pPr>
            <a:lvl4pPr>
              <a:defRPr/>
            </a:lvl4pPr>
            <a:lvl5pPr>
              <a:defRPr/>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sp>
        <p:nvSpPr>
          <p:cNvPr id="5" name="Text Placeholder 4">
            <a:extLst>
              <a:ext uri="{FF2B5EF4-FFF2-40B4-BE49-F238E27FC236}">
                <a16:creationId xmlns:a16="http://schemas.microsoft.com/office/drawing/2014/main" id="{6ED9E66C-18F1-4835-9F7C-3F5E0EA3D5BC}"/>
              </a:ext>
            </a:extLst>
          </p:cNvPr>
          <p:cNvSpPr>
            <a:spLocks noGrp="1"/>
          </p:cNvSpPr>
          <p:nvPr>
            <p:ph type="body" sz="quarter" idx="3" hasCustomPrompt="1"/>
          </p:nvPr>
        </p:nvSpPr>
        <p:spPr>
          <a:xfrm>
            <a:off x="7409724" y="1778924"/>
            <a:ext cx="3945663" cy="6650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Virsraksts</a:t>
            </a:r>
            <a:endParaRPr lang="en-US" dirty="0"/>
          </a:p>
        </p:txBody>
      </p:sp>
      <p:sp>
        <p:nvSpPr>
          <p:cNvPr id="6" name="Content Placeholder 5">
            <a:extLst>
              <a:ext uri="{FF2B5EF4-FFF2-40B4-BE49-F238E27FC236}">
                <a16:creationId xmlns:a16="http://schemas.microsoft.com/office/drawing/2014/main" id="{83FE379D-4F92-4C52-AEE1-85C1EAE73B6C}"/>
              </a:ext>
            </a:extLst>
          </p:cNvPr>
          <p:cNvSpPr>
            <a:spLocks noGrp="1"/>
          </p:cNvSpPr>
          <p:nvPr>
            <p:ph sz="quarter" idx="4" hasCustomPrompt="1"/>
          </p:nvPr>
        </p:nvSpPr>
        <p:spPr>
          <a:xfrm>
            <a:off x="7409724" y="2505075"/>
            <a:ext cx="3945664" cy="3684588"/>
          </a:xfrm>
          <a:prstGeom prst="rect">
            <a:avLst/>
          </a:prstGeom>
        </p:spPr>
        <p:txBody>
          <a:bodyPr/>
          <a:lstStyle>
            <a:lvl1pPr>
              <a:defRPr/>
            </a:lvl1pPr>
            <a:lvl2pPr>
              <a:defRPr/>
            </a:lvl2pPr>
            <a:lvl3pPr>
              <a:defRPr/>
            </a:lvl3pPr>
            <a:lvl4pPr>
              <a:defRPr/>
            </a:lvl4pPr>
            <a:lvl5pPr>
              <a:defRPr/>
            </a:lvl5pPr>
          </a:lstStyle>
          <a:p>
            <a:pPr lvl="0"/>
            <a:r>
              <a:rPr lang="lv-LV" dirty="0"/>
              <a:t>Teksts</a:t>
            </a:r>
            <a:endParaRPr lang="en-US" dirty="0"/>
          </a:p>
          <a:p>
            <a:pPr lvl="1"/>
            <a:r>
              <a:rPr lang="lv-LV" dirty="0"/>
              <a:t>Otrā līmeņa teksts</a:t>
            </a:r>
            <a:endParaRPr lang="en-US" dirty="0"/>
          </a:p>
          <a:p>
            <a:pPr lvl="2"/>
            <a:r>
              <a:rPr lang="lv-LV" dirty="0"/>
              <a:t>Trešā līmeņa teksts</a:t>
            </a:r>
            <a:endParaRPr lang="en-US" dirty="0"/>
          </a:p>
          <a:p>
            <a:pPr lvl="3"/>
            <a:r>
              <a:rPr lang="lv-LV" dirty="0"/>
              <a:t>Ceturtā līmeņa tekts</a:t>
            </a:r>
            <a:endParaRPr lang="en-US" dirty="0"/>
          </a:p>
          <a:p>
            <a:pPr lvl="4"/>
            <a:r>
              <a:rPr lang="lv-LV" dirty="0"/>
              <a:t>Piektā līmeņa teksts</a:t>
            </a:r>
          </a:p>
        </p:txBody>
      </p:sp>
      <p:pic>
        <p:nvPicPr>
          <p:cNvPr id="14" name="Picture 13">
            <a:extLst>
              <a:ext uri="{FF2B5EF4-FFF2-40B4-BE49-F238E27FC236}">
                <a16:creationId xmlns:a16="http://schemas.microsoft.com/office/drawing/2014/main" id="{8EA3A366-820F-405D-9756-28A27336DB94}"/>
              </a:ext>
            </a:extLst>
          </p:cNvPr>
          <p:cNvPicPr>
            <a:picLocks noChangeAspect="1"/>
          </p:cNvPicPr>
          <p:nvPr userDrawn="1"/>
        </p:nvPicPr>
        <p:blipFill>
          <a:blip r:embed="rId2"/>
          <a:stretch>
            <a:fillRect/>
          </a:stretch>
        </p:blipFill>
        <p:spPr>
          <a:xfrm>
            <a:off x="838200" y="0"/>
            <a:ext cx="1656724" cy="1601773"/>
          </a:xfrm>
          <a:prstGeom prst="rect">
            <a:avLst/>
          </a:prstGeom>
        </p:spPr>
      </p:pic>
      <p:sp>
        <p:nvSpPr>
          <p:cNvPr id="12" name="Date Placeholder 12">
            <a:extLst>
              <a:ext uri="{FF2B5EF4-FFF2-40B4-BE49-F238E27FC236}">
                <a16:creationId xmlns:a16="http://schemas.microsoft.com/office/drawing/2014/main" id="{4B55B592-10FC-40A2-865B-8FA49CFEB77A}"/>
              </a:ext>
            </a:extLst>
          </p:cNvPr>
          <p:cNvSpPr>
            <a:spLocks noGrp="1"/>
          </p:cNvSpPr>
          <p:nvPr>
            <p:ph type="dt" sz="half" idx="10"/>
          </p:nvPr>
        </p:nvSpPr>
        <p:spPr>
          <a:xfrm>
            <a:off x="3303036" y="6356350"/>
            <a:ext cx="3945660" cy="365125"/>
          </a:xfrm>
          <a:prstGeom prst="rect">
            <a:avLst/>
          </a:prstGeom>
        </p:spPr>
        <p:txBody>
          <a:bodyPr/>
          <a:lstStyle>
            <a:lvl1pPr>
              <a:defRPr sz="1000">
                <a:solidFill>
                  <a:schemeClr val="tx1"/>
                </a:solidFill>
              </a:defRPr>
            </a:lvl1pPr>
          </a:lstStyle>
          <a:p>
            <a:r>
              <a:rPr lang="lv-LV"/>
              <a:t>20.04.2022, Rīga</a:t>
            </a:r>
            <a:endParaRPr lang="lv-LV" dirty="0"/>
          </a:p>
        </p:txBody>
      </p:sp>
      <p:sp>
        <p:nvSpPr>
          <p:cNvPr id="15" name="Footer Placeholder 13">
            <a:extLst>
              <a:ext uri="{FF2B5EF4-FFF2-40B4-BE49-F238E27FC236}">
                <a16:creationId xmlns:a16="http://schemas.microsoft.com/office/drawing/2014/main" id="{AC7EA19C-63E3-4B73-8FD0-1C821FCF69E8}"/>
              </a:ext>
            </a:extLst>
          </p:cNvPr>
          <p:cNvSpPr>
            <a:spLocks noGrp="1"/>
          </p:cNvSpPr>
          <p:nvPr>
            <p:ph type="ftr" sz="quarter" idx="11"/>
          </p:nvPr>
        </p:nvSpPr>
        <p:spPr>
          <a:xfrm>
            <a:off x="7406638" y="6356350"/>
            <a:ext cx="3291842" cy="365125"/>
          </a:xfrm>
          <a:prstGeom prst="rect">
            <a:avLst/>
          </a:prstGeom>
        </p:spPr>
        <p:txBody>
          <a:bodyPr/>
          <a:lstStyle>
            <a:lvl1pPr algn="r">
              <a:defRPr sz="1000">
                <a:solidFill>
                  <a:schemeClr val="tx1"/>
                </a:solidFill>
              </a:defRPr>
            </a:lvl1pPr>
          </a:lstStyle>
          <a:p>
            <a:r>
              <a:rPr lang="lv-LV"/>
              <a:t>Uztura bagātinātāju aprites problemātika</a:t>
            </a:r>
            <a:endParaRPr lang="lv-LV" dirty="0"/>
          </a:p>
        </p:txBody>
      </p:sp>
      <p:sp>
        <p:nvSpPr>
          <p:cNvPr id="17" name="Slide Number Placeholder 14">
            <a:extLst>
              <a:ext uri="{FF2B5EF4-FFF2-40B4-BE49-F238E27FC236}">
                <a16:creationId xmlns:a16="http://schemas.microsoft.com/office/drawing/2014/main" id="{16D221F8-1109-4BDA-B021-A778C4DDA66F}"/>
              </a:ext>
            </a:extLst>
          </p:cNvPr>
          <p:cNvSpPr>
            <a:spLocks noGrp="1"/>
          </p:cNvSpPr>
          <p:nvPr>
            <p:ph type="sldNum" sz="quarter" idx="12"/>
          </p:nvPr>
        </p:nvSpPr>
        <p:spPr>
          <a:xfrm>
            <a:off x="10856422" y="6356350"/>
            <a:ext cx="497378" cy="365125"/>
          </a:xfrm>
          <a:prstGeom prst="rect">
            <a:avLst/>
          </a:prstGeom>
        </p:spPr>
        <p:txBody>
          <a:bodyPr/>
          <a:lstStyle>
            <a:lvl1pPr>
              <a:defRPr sz="1000">
                <a:solidFill>
                  <a:schemeClr val="tx1"/>
                </a:solidFill>
              </a:defRPr>
            </a:lvl1pPr>
          </a:lstStyle>
          <a:p>
            <a:fld id="{6F7AAC44-29B6-40E4-9019-B3298B01EE70}" type="slidenum">
              <a:rPr lang="lv-LV" smtClean="0"/>
              <a:pPr/>
              <a:t>‹#›</a:t>
            </a:fld>
            <a:endParaRPr lang="lv-LV" dirty="0"/>
          </a:p>
        </p:txBody>
      </p:sp>
    </p:spTree>
    <p:extLst>
      <p:ext uri="{BB962C8B-B14F-4D97-AF65-F5344CB8AC3E}">
        <p14:creationId xmlns:p14="http://schemas.microsoft.com/office/powerpoint/2010/main" val="994440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2333D-F78A-49E0-B9BE-9DF5995DD6FA}"/>
              </a:ext>
            </a:extLst>
          </p:cNvPr>
          <p:cNvSpPr>
            <a:spLocks noGrp="1"/>
          </p:cNvSpPr>
          <p:nvPr>
            <p:ph type="title" hasCustomPrompt="1"/>
          </p:nvPr>
        </p:nvSpPr>
        <p:spPr>
          <a:xfrm>
            <a:off x="3301446" y="365125"/>
            <a:ext cx="8052354" cy="1325563"/>
          </a:xfrm>
          <a:prstGeom prst="rect">
            <a:avLst/>
          </a:prstGeom>
        </p:spPr>
        <p:txBody>
          <a:bodyPr anchor="t">
            <a:normAutofit/>
          </a:bodyPr>
          <a:lstStyle>
            <a:lvl1pPr>
              <a:defRPr sz="2400" b="1">
                <a:solidFill>
                  <a:schemeClr val="tx1"/>
                </a:solidFill>
              </a:defRPr>
            </a:lvl1pPr>
          </a:lstStyle>
          <a:p>
            <a:r>
              <a:rPr lang="lv-LV" dirty="0"/>
              <a:t>Virsraksts</a:t>
            </a:r>
          </a:p>
        </p:txBody>
      </p:sp>
      <p:pic>
        <p:nvPicPr>
          <p:cNvPr id="10" name="Picture 9">
            <a:extLst>
              <a:ext uri="{FF2B5EF4-FFF2-40B4-BE49-F238E27FC236}">
                <a16:creationId xmlns:a16="http://schemas.microsoft.com/office/drawing/2014/main" id="{7A0CA711-9132-4A86-84AE-B75CD0C4848B}"/>
              </a:ext>
            </a:extLst>
          </p:cNvPr>
          <p:cNvPicPr>
            <a:picLocks noChangeAspect="1"/>
          </p:cNvPicPr>
          <p:nvPr userDrawn="1"/>
        </p:nvPicPr>
        <p:blipFill>
          <a:blip r:embed="rId2"/>
          <a:stretch>
            <a:fillRect/>
          </a:stretch>
        </p:blipFill>
        <p:spPr>
          <a:xfrm>
            <a:off x="838200" y="0"/>
            <a:ext cx="1656724" cy="1601773"/>
          </a:xfrm>
          <a:prstGeom prst="rect">
            <a:avLst/>
          </a:prstGeom>
        </p:spPr>
      </p:pic>
      <p:sp>
        <p:nvSpPr>
          <p:cNvPr id="8" name="Date Placeholder 12">
            <a:extLst>
              <a:ext uri="{FF2B5EF4-FFF2-40B4-BE49-F238E27FC236}">
                <a16:creationId xmlns:a16="http://schemas.microsoft.com/office/drawing/2014/main" id="{97DC5AF7-8107-4227-9397-E4903684F6A8}"/>
              </a:ext>
            </a:extLst>
          </p:cNvPr>
          <p:cNvSpPr>
            <a:spLocks noGrp="1"/>
          </p:cNvSpPr>
          <p:nvPr>
            <p:ph type="dt" sz="half" idx="10"/>
          </p:nvPr>
        </p:nvSpPr>
        <p:spPr>
          <a:xfrm>
            <a:off x="3303036" y="6356350"/>
            <a:ext cx="3945660" cy="365125"/>
          </a:xfrm>
          <a:prstGeom prst="rect">
            <a:avLst/>
          </a:prstGeom>
        </p:spPr>
        <p:txBody>
          <a:bodyPr/>
          <a:lstStyle>
            <a:lvl1pPr>
              <a:defRPr sz="1000">
                <a:solidFill>
                  <a:schemeClr val="tx1"/>
                </a:solidFill>
              </a:defRPr>
            </a:lvl1pPr>
          </a:lstStyle>
          <a:p>
            <a:r>
              <a:rPr lang="lv-LV"/>
              <a:t>20.04.2022, Rīga</a:t>
            </a:r>
            <a:endParaRPr lang="lv-LV" dirty="0"/>
          </a:p>
        </p:txBody>
      </p:sp>
      <p:sp>
        <p:nvSpPr>
          <p:cNvPr id="11" name="Footer Placeholder 13">
            <a:extLst>
              <a:ext uri="{FF2B5EF4-FFF2-40B4-BE49-F238E27FC236}">
                <a16:creationId xmlns:a16="http://schemas.microsoft.com/office/drawing/2014/main" id="{E2B7D0A3-1817-4882-BFA4-D2B2CFDA8BF2}"/>
              </a:ext>
            </a:extLst>
          </p:cNvPr>
          <p:cNvSpPr>
            <a:spLocks noGrp="1"/>
          </p:cNvSpPr>
          <p:nvPr>
            <p:ph type="ftr" sz="quarter" idx="11"/>
          </p:nvPr>
        </p:nvSpPr>
        <p:spPr>
          <a:xfrm>
            <a:off x="7406638" y="6356350"/>
            <a:ext cx="3291842" cy="365125"/>
          </a:xfrm>
          <a:prstGeom prst="rect">
            <a:avLst/>
          </a:prstGeom>
        </p:spPr>
        <p:txBody>
          <a:bodyPr/>
          <a:lstStyle>
            <a:lvl1pPr algn="r">
              <a:defRPr sz="1000">
                <a:solidFill>
                  <a:schemeClr val="tx1"/>
                </a:solidFill>
              </a:defRPr>
            </a:lvl1pPr>
          </a:lstStyle>
          <a:p>
            <a:r>
              <a:rPr lang="lv-LV"/>
              <a:t>Uztura bagātinātāju aprites problemātika</a:t>
            </a:r>
            <a:endParaRPr lang="lv-LV" dirty="0"/>
          </a:p>
        </p:txBody>
      </p:sp>
      <p:sp>
        <p:nvSpPr>
          <p:cNvPr id="13" name="Slide Number Placeholder 14">
            <a:extLst>
              <a:ext uri="{FF2B5EF4-FFF2-40B4-BE49-F238E27FC236}">
                <a16:creationId xmlns:a16="http://schemas.microsoft.com/office/drawing/2014/main" id="{4BB9874E-F110-4E88-9D9A-A6C8274664B2}"/>
              </a:ext>
            </a:extLst>
          </p:cNvPr>
          <p:cNvSpPr>
            <a:spLocks noGrp="1"/>
          </p:cNvSpPr>
          <p:nvPr>
            <p:ph type="sldNum" sz="quarter" idx="12"/>
          </p:nvPr>
        </p:nvSpPr>
        <p:spPr>
          <a:xfrm>
            <a:off x="10856422" y="6356350"/>
            <a:ext cx="497378" cy="365125"/>
          </a:xfrm>
          <a:prstGeom prst="rect">
            <a:avLst/>
          </a:prstGeom>
        </p:spPr>
        <p:txBody>
          <a:bodyPr/>
          <a:lstStyle>
            <a:lvl1pPr>
              <a:defRPr sz="1000">
                <a:solidFill>
                  <a:schemeClr val="tx1"/>
                </a:solidFill>
              </a:defRPr>
            </a:lvl1pPr>
          </a:lstStyle>
          <a:p>
            <a:fld id="{6F7AAC44-29B6-40E4-9019-B3298B01EE70}" type="slidenum">
              <a:rPr lang="lv-LV" smtClean="0"/>
              <a:pPr/>
              <a:t>‹#›</a:t>
            </a:fld>
            <a:endParaRPr lang="lv-LV" dirty="0"/>
          </a:p>
        </p:txBody>
      </p:sp>
    </p:spTree>
    <p:extLst>
      <p:ext uri="{BB962C8B-B14F-4D97-AF65-F5344CB8AC3E}">
        <p14:creationId xmlns:p14="http://schemas.microsoft.com/office/powerpoint/2010/main" val="4256059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1613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7" r:id="rId4"/>
    <p:sldLayoutId id="2147483652" r:id="rId5"/>
    <p:sldLayoutId id="2147483661" r:id="rId6"/>
    <p:sldLayoutId id="2147483662" r:id="rId7"/>
    <p:sldLayoutId id="2147483653" r:id="rId8"/>
    <p:sldLayoutId id="2147483654" r:id="rId9"/>
    <p:sldLayoutId id="2147483655" r:id="rId10"/>
    <p:sldLayoutId id="2147483663" r:id="rId11"/>
  </p:sldLayoutIdLst>
  <p:hf hdr="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kabs.balodis@antidopings.gov.lv"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5BF20-6212-4BCB-9863-53E7C484652E}"/>
              </a:ext>
            </a:extLst>
          </p:cNvPr>
          <p:cNvSpPr>
            <a:spLocks noGrp="1"/>
          </p:cNvSpPr>
          <p:nvPr>
            <p:ph type="ctrTitle"/>
          </p:nvPr>
        </p:nvSpPr>
        <p:spPr/>
        <p:txBody>
          <a:bodyPr>
            <a:normAutofit fontScale="90000"/>
          </a:bodyPr>
          <a:lstStyle/>
          <a:p>
            <a:r>
              <a:rPr lang="lv-LV" dirty="0"/>
              <a:t>Uztura bagātinātāju aprites problemātika</a:t>
            </a:r>
          </a:p>
        </p:txBody>
      </p:sp>
      <p:sp>
        <p:nvSpPr>
          <p:cNvPr id="3" name="Subtitle 2">
            <a:extLst>
              <a:ext uri="{FF2B5EF4-FFF2-40B4-BE49-F238E27FC236}">
                <a16:creationId xmlns:a16="http://schemas.microsoft.com/office/drawing/2014/main" id="{8F66A5D5-801E-4482-BDA7-A8BBD99595EB}"/>
              </a:ext>
            </a:extLst>
          </p:cNvPr>
          <p:cNvSpPr>
            <a:spLocks noGrp="1"/>
          </p:cNvSpPr>
          <p:nvPr>
            <p:ph type="subTitle" idx="1"/>
          </p:nvPr>
        </p:nvSpPr>
        <p:spPr/>
        <p:txBody>
          <a:bodyPr>
            <a:normAutofit fontScale="92500" lnSpcReduction="20000"/>
          </a:bodyPr>
          <a:lstStyle/>
          <a:p>
            <a:r>
              <a:rPr lang="lv-LV" dirty="0"/>
              <a:t>Jēkabs Balodis, eksperts terapeitiskās lietošanas un medikamentu jautājumos</a:t>
            </a:r>
          </a:p>
          <a:p>
            <a:r>
              <a:rPr lang="lv-LV" dirty="0">
                <a:hlinkClick r:id="rId2"/>
              </a:rPr>
              <a:t>jekabs.balodis@antidopings.gov.lv</a:t>
            </a:r>
            <a:r>
              <a:rPr lang="lv-LV" dirty="0"/>
              <a:t>, +371 29423810</a:t>
            </a:r>
          </a:p>
        </p:txBody>
      </p:sp>
      <p:sp>
        <p:nvSpPr>
          <p:cNvPr id="4" name="Text Placeholder 3">
            <a:extLst>
              <a:ext uri="{FF2B5EF4-FFF2-40B4-BE49-F238E27FC236}">
                <a16:creationId xmlns:a16="http://schemas.microsoft.com/office/drawing/2014/main" id="{CC43399E-5A39-4AFE-B864-5BCD5D8D90A7}"/>
              </a:ext>
            </a:extLst>
          </p:cNvPr>
          <p:cNvSpPr>
            <a:spLocks noGrp="1"/>
          </p:cNvSpPr>
          <p:nvPr>
            <p:ph type="body" sz="quarter" idx="10"/>
          </p:nvPr>
        </p:nvSpPr>
        <p:spPr/>
        <p:txBody>
          <a:bodyPr/>
          <a:lstStyle/>
          <a:p>
            <a:r>
              <a:rPr lang="lv-LV" dirty="0"/>
              <a:t>20.04.2022, Rīga</a:t>
            </a:r>
          </a:p>
        </p:txBody>
      </p:sp>
    </p:spTree>
    <p:extLst>
      <p:ext uri="{BB962C8B-B14F-4D97-AF65-F5344CB8AC3E}">
        <p14:creationId xmlns:p14="http://schemas.microsoft.com/office/powerpoint/2010/main" val="814012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B882B8-1CD5-4EE7-9FB1-6C83B97E18F8}"/>
              </a:ext>
            </a:extLst>
          </p:cNvPr>
          <p:cNvSpPr>
            <a:spLocks noGrp="1"/>
          </p:cNvSpPr>
          <p:nvPr>
            <p:ph sz="half" idx="1"/>
          </p:nvPr>
        </p:nvSpPr>
        <p:spPr>
          <a:xfrm>
            <a:off x="3303035" y="1825625"/>
            <a:ext cx="3945662" cy="4351338"/>
          </a:xfrm>
        </p:spPr>
        <p:txBody>
          <a:bodyPr>
            <a:normAutofit/>
          </a:bodyPr>
          <a:lstStyle/>
          <a:p>
            <a:r>
              <a:rPr lang="lv-LV" dirty="0"/>
              <a:t>Uztura bagātinātāji – pārtikas produkti</a:t>
            </a:r>
          </a:p>
          <a:p>
            <a:r>
              <a:rPr lang="lv-LV" dirty="0"/>
              <a:t>Ražošanu regulē virkne Eiropas Komisijas regulu</a:t>
            </a:r>
          </a:p>
          <a:p>
            <a:r>
              <a:rPr lang="lv-LV" dirty="0"/>
              <a:t>Atļauts izplatīt tādus UB, par kuriem ir paziņots PVD</a:t>
            </a:r>
          </a:p>
          <a:p>
            <a:r>
              <a:rPr lang="lv-LV" dirty="0"/>
              <a:t>Paziņojumā norāda informāciju par sastāvdaļām</a:t>
            </a:r>
          </a:p>
          <a:p>
            <a:r>
              <a:rPr lang="lv-LV" dirty="0"/>
              <a:t>Izplata tikai atzīts vai reģistrēts uzņēmums</a:t>
            </a:r>
          </a:p>
        </p:txBody>
      </p:sp>
      <p:pic>
        <p:nvPicPr>
          <p:cNvPr id="8" name="Picture 7" descr="Augļu un dārzeņu šķēles izklātas uz rozā fona">
            <a:extLst>
              <a:ext uri="{FF2B5EF4-FFF2-40B4-BE49-F238E27FC236}">
                <a16:creationId xmlns:a16="http://schemas.microsoft.com/office/drawing/2014/main" id="{E8BA7208-3821-4A2D-AFC6-E4CEF448D800}"/>
              </a:ext>
            </a:extLst>
          </p:cNvPr>
          <p:cNvPicPr>
            <a:picLocks noChangeAspect="1"/>
          </p:cNvPicPr>
          <p:nvPr/>
        </p:nvPicPr>
        <p:blipFill rotWithShape="1">
          <a:blip r:embed="rId3">
            <a:extLst>
              <a:ext uri="{28A0092B-C50C-407E-A947-70E740481C1C}">
                <a14:useLocalDpi xmlns:a14="http://schemas.microsoft.com/office/drawing/2010/main" val="0"/>
              </a:ext>
            </a:extLst>
          </a:blip>
          <a:srcRect t="1679" r="2" b="2"/>
          <a:stretch/>
        </p:blipFill>
        <p:spPr>
          <a:xfrm>
            <a:off x="7408136" y="365125"/>
            <a:ext cx="3945663" cy="5811838"/>
          </a:xfrm>
          <a:prstGeom prst="rect">
            <a:avLst/>
          </a:prstGeom>
          <a:noFill/>
        </p:spPr>
      </p:pic>
      <p:sp>
        <p:nvSpPr>
          <p:cNvPr id="4" name="Date Placeholder 3">
            <a:extLst>
              <a:ext uri="{FF2B5EF4-FFF2-40B4-BE49-F238E27FC236}">
                <a16:creationId xmlns:a16="http://schemas.microsoft.com/office/drawing/2014/main" id="{D99D7919-E865-4011-8682-38A37C96455B}"/>
              </a:ext>
            </a:extLst>
          </p:cNvPr>
          <p:cNvSpPr>
            <a:spLocks noGrp="1"/>
          </p:cNvSpPr>
          <p:nvPr>
            <p:ph type="dt" sz="half" idx="10"/>
          </p:nvPr>
        </p:nvSpPr>
        <p:spPr>
          <a:xfrm>
            <a:off x="3303036" y="6356350"/>
            <a:ext cx="3945660" cy="365125"/>
          </a:xfrm>
        </p:spPr>
        <p:txBody>
          <a:bodyPr>
            <a:normAutofit/>
          </a:bodyPr>
          <a:lstStyle/>
          <a:p>
            <a:pPr>
              <a:spcAft>
                <a:spcPts val="600"/>
              </a:spcAft>
            </a:pPr>
            <a:r>
              <a:rPr lang="lv-LV"/>
              <a:t>20.04.2022, Rīga</a:t>
            </a:r>
          </a:p>
        </p:txBody>
      </p:sp>
      <p:sp>
        <p:nvSpPr>
          <p:cNvPr id="5" name="Footer Placeholder 4">
            <a:extLst>
              <a:ext uri="{FF2B5EF4-FFF2-40B4-BE49-F238E27FC236}">
                <a16:creationId xmlns:a16="http://schemas.microsoft.com/office/drawing/2014/main" id="{669CFF20-88A9-4CBA-86FC-61B53633B636}"/>
              </a:ext>
            </a:extLst>
          </p:cNvPr>
          <p:cNvSpPr>
            <a:spLocks noGrp="1"/>
          </p:cNvSpPr>
          <p:nvPr>
            <p:ph type="ftr" sz="quarter" idx="11"/>
          </p:nvPr>
        </p:nvSpPr>
        <p:spPr>
          <a:xfrm>
            <a:off x="7406638" y="6356350"/>
            <a:ext cx="3291842" cy="365125"/>
          </a:xfrm>
        </p:spPr>
        <p:txBody>
          <a:bodyPr>
            <a:normAutofit/>
          </a:bodyPr>
          <a:lstStyle/>
          <a:p>
            <a:pPr>
              <a:spcAft>
                <a:spcPts val="600"/>
              </a:spcAft>
            </a:pPr>
            <a:r>
              <a:rPr lang="lv-LV"/>
              <a:t>Uztura bagātinātāju aprites problemātika</a:t>
            </a:r>
          </a:p>
        </p:txBody>
      </p:sp>
      <p:sp>
        <p:nvSpPr>
          <p:cNvPr id="6" name="Slide Number Placeholder 5">
            <a:extLst>
              <a:ext uri="{FF2B5EF4-FFF2-40B4-BE49-F238E27FC236}">
                <a16:creationId xmlns:a16="http://schemas.microsoft.com/office/drawing/2014/main" id="{BBE68C29-A8C4-4B72-937F-C3AE370070A2}"/>
              </a:ext>
            </a:extLst>
          </p:cNvPr>
          <p:cNvSpPr>
            <a:spLocks noGrp="1"/>
          </p:cNvSpPr>
          <p:nvPr>
            <p:ph type="sldNum" sz="quarter" idx="12"/>
          </p:nvPr>
        </p:nvSpPr>
        <p:spPr>
          <a:xfrm>
            <a:off x="10856422" y="6356350"/>
            <a:ext cx="497378" cy="365125"/>
          </a:xfrm>
        </p:spPr>
        <p:txBody>
          <a:bodyPr>
            <a:normAutofit/>
          </a:bodyPr>
          <a:lstStyle/>
          <a:p>
            <a:pPr>
              <a:spcAft>
                <a:spcPts val="600"/>
              </a:spcAft>
            </a:pPr>
            <a:fld id="{6F7AAC44-29B6-40E4-9019-B3298B01EE70}" type="slidenum">
              <a:rPr lang="lv-LV" smtClean="0"/>
              <a:pPr>
                <a:spcAft>
                  <a:spcPts val="600"/>
                </a:spcAft>
              </a:pPr>
              <a:t>2</a:t>
            </a:fld>
            <a:endParaRPr lang="lv-LV"/>
          </a:p>
        </p:txBody>
      </p:sp>
      <p:sp>
        <p:nvSpPr>
          <p:cNvPr id="2" name="Title 1">
            <a:extLst>
              <a:ext uri="{FF2B5EF4-FFF2-40B4-BE49-F238E27FC236}">
                <a16:creationId xmlns:a16="http://schemas.microsoft.com/office/drawing/2014/main" id="{49D26117-D9EC-438A-8E81-2A1B74B0578C}"/>
              </a:ext>
            </a:extLst>
          </p:cNvPr>
          <p:cNvSpPr>
            <a:spLocks noGrp="1"/>
          </p:cNvSpPr>
          <p:nvPr>
            <p:ph type="title"/>
          </p:nvPr>
        </p:nvSpPr>
        <p:spPr>
          <a:xfrm>
            <a:off x="3303035" y="365125"/>
            <a:ext cx="3945662" cy="1325563"/>
          </a:xfrm>
        </p:spPr>
        <p:txBody>
          <a:bodyPr>
            <a:normAutofit/>
          </a:bodyPr>
          <a:lstStyle/>
          <a:p>
            <a:r>
              <a:rPr lang="lv-LV" dirty="0"/>
              <a:t>Legālā aprite</a:t>
            </a:r>
          </a:p>
        </p:txBody>
      </p:sp>
    </p:spTree>
    <p:extLst>
      <p:ext uri="{BB962C8B-B14F-4D97-AF65-F5344CB8AC3E}">
        <p14:creationId xmlns:p14="http://schemas.microsoft.com/office/powerpoint/2010/main" val="3631846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1">
            <a:extLst>
              <a:ext uri="{FF2B5EF4-FFF2-40B4-BE49-F238E27FC236}">
                <a16:creationId xmlns:a16="http://schemas.microsoft.com/office/drawing/2014/main" id="{D877EFC2-696C-3276-2F76-8873349F2CFA}"/>
              </a:ext>
            </a:extLst>
          </p:cNvPr>
          <p:cNvSpPr>
            <a:spLocks noGrp="1"/>
          </p:cNvSpPr>
          <p:nvPr>
            <p:ph sz="half" idx="1"/>
          </p:nvPr>
        </p:nvSpPr>
        <p:spPr>
          <a:xfrm>
            <a:off x="3303035" y="1825625"/>
            <a:ext cx="3945662" cy="4351338"/>
          </a:xfrm>
        </p:spPr>
        <p:txBody>
          <a:bodyPr/>
          <a:lstStyle/>
          <a:p>
            <a:r>
              <a:rPr lang="lv-LV" dirty="0"/>
              <a:t>UB var iegādāties gandrīz jebkur</a:t>
            </a:r>
          </a:p>
          <a:p>
            <a:r>
              <a:rPr lang="lv-LV" dirty="0"/>
              <a:t>UB sastāvu nepārbauda</a:t>
            </a:r>
          </a:p>
          <a:p>
            <a:r>
              <a:rPr lang="lv-LV" dirty="0"/>
              <a:t>Uztura bagātinātāji tiek </a:t>
            </a:r>
            <a:r>
              <a:rPr lang="lv-LV"/>
              <a:t>lietoti neatbilstoši</a:t>
            </a:r>
            <a:endParaRPr lang="en-US" dirty="0"/>
          </a:p>
        </p:txBody>
      </p:sp>
      <p:pic>
        <p:nvPicPr>
          <p:cNvPr id="11" name="Content Placeholder 10" descr="Uztura bagātinātāja etiķete ar sastāvu">
            <a:extLst>
              <a:ext uri="{FF2B5EF4-FFF2-40B4-BE49-F238E27FC236}">
                <a16:creationId xmlns:a16="http://schemas.microsoft.com/office/drawing/2014/main" id="{521E62BB-AFB8-4511-BD86-49C469B2EBCC}"/>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8959859" y="365125"/>
            <a:ext cx="2464834" cy="2899804"/>
          </a:xfrm>
          <a:noFill/>
        </p:spPr>
      </p:pic>
      <p:sp>
        <p:nvSpPr>
          <p:cNvPr id="4" name="Date Placeholder 3">
            <a:extLst>
              <a:ext uri="{FF2B5EF4-FFF2-40B4-BE49-F238E27FC236}">
                <a16:creationId xmlns:a16="http://schemas.microsoft.com/office/drawing/2014/main" id="{AF15797D-3AEF-46CC-ABE3-73FEAA1874C1}"/>
              </a:ext>
            </a:extLst>
          </p:cNvPr>
          <p:cNvSpPr>
            <a:spLocks noGrp="1"/>
          </p:cNvSpPr>
          <p:nvPr>
            <p:ph type="dt" sz="half" idx="10"/>
          </p:nvPr>
        </p:nvSpPr>
        <p:spPr>
          <a:xfrm>
            <a:off x="3303036" y="6356350"/>
            <a:ext cx="3945660" cy="365125"/>
          </a:xfrm>
        </p:spPr>
        <p:txBody>
          <a:bodyPr>
            <a:normAutofit/>
          </a:bodyPr>
          <a:lstStyle/>
          <a:p>
            <a:pPr>
              <a:spcAft>
                <a:spcPts val="600"/>
              </a:spcAft>
            </a:pPr>
            <a:r>
              <a:rPr lang="lv-LV"/>
              <a:t>20.04.2022, Rīga</a:t>
            </a:r>
          </a:p>
        </p:txBody>
      </p:sp>
      <p:sp>
        <p:nvSpPr>
          <p:cNvPr id="5" name="Footer Placeholder 4">
            <a:extLst>
              <a:ext uri="{FF2B5EF4-FFF2-40B4-BE49-F238E27FC236}">
                <a16:creationId xmlns:a16="http://schemas.microsoft.com/office/drawing/2014/main" id="{68D6BE6D-A34F-4AE9-9116-1A1EDD061946}"/>
              </a:ext>
            </a:extLst>
          </p:cNvPr>
          <p:cNvSpPr>
            <a:spLocks noGrp="1"/>
          </p:cNvSpPr>
          <p:nvPr>
            <p:ph type="ftr" sz="quarter" idx="11"/>
          </p:nvPr>
        </p:nvSpPr>
        <p:spPr>
          <a:xfrm>
            <a:off x="7406638" y="6356350"/>
            <a:ext cx="3291842" cy="365125"/>
          </a:xfrm>
        </p:spPr>
        <p:txBody>
          <a:bodyPr>
            <a:normAutofit/>
          </a:bodyPr>
          <a:lstStyle/>
          <a:p>
            <a:pPr>
              <a:spcAft>
                <a:spcPts val="600"/>
              </a:spcAft>
            </a:pPr>
            <a:r>
              <a:rPr lang="lv-LV"/>
              <a:t>Uztura bagātinātāju aprites problemātika</a:t>
            </a:r>
          </a:p>
        </p:txBody>
      </p:sp>
      <p:sp>
        <p:nvSpPr>
          <p:cNvPr id="6" name="Slide Number Placeholder 5">
            <a:extLst>
              <a:ext uri="{FF2B5EF4-FFF2-40B4-BE49-F238E27FC236}">
                <a16:creationId xmlns:a16="http://schemas.microsoft.com/office/drawing/2014/main" id="{0AE8C69B-54BC-408C-82C4-1C0BD7E23DAC}"/>
              </a:ext>
            </a:extLst>
          </p:cNvPr>
          <p:cNvSpPr>
            <a:spLocks noGrp="1"/>
          </p:cNvSpPr>
          <p:nvPr>
            <p:ph type="sldNum" sz="quarter" idx="12"/>
          </p:nvPr>
        </p:nvSpPr>
        <p:spPr>
          <a:xfrm>
            <a:off x="10856422" y="6356350"/>
            <a:ext cx="497378" cy="365125"/>
          </a:xfrm>
        </p:spPr>
        <p:txBody>
          <a:bodyPr>
            <a:normAutofit/>
          </a:bodyPr>
          <a:lstStyle/>
          <a:p>
            <a:pPr>
              <a:spcAft>
                <a:spcPts val="600"/>
              </a:spcAft>
            </a:pPr>
            <a:fld id="{6F7AAC44-29B6-40E4-9019-B3298B01EE70}" type="slidenum">
              <a:rPr lang="lv-LV" smtClean="0"/>
              <a:pPr>
                <a:spcAft>
                  <a:spcPts val="600"/>
                </a:spcAft>
              </a:pPr>
              <a:t>3</a:t>
            </a:fld>
            <a:endParaRPr lang="lv-LV"/>
          </a:p>
        </p:txBody>
      </p:sp>
      <p:sp>
        <p:nvSpPr>
          <p:cNvPr id="8" name="Title 7">
            <a:extLst>
              <a:ext uri="{FF2B5EF4-FFF2-40B4-BE49-F238E27FC236}">
                <a16:creationId xmlns:a16="http://schemas.microsoft.com/office/drawing/2014/main" id="{02294DAF-7E43-4DD9-A8D5-B92B2422D1BB}"/>
              </a:ext>
            </a:extLst>
          </p:cNvPr>
          <p:cNvSpPr>
            <a:spLocks noGrp="1"/>
          </p:cNvSpPr>
          <p:nvPr>
            <p:ph type="title"/>
          </p:nvPr>
        </p:nvSpPr>
        <p:spPr>
          <a:xfrm>
            <a:off x="3303035" y="365125"/>
            <a:ext cx="3945662" cy="1325563"/>
          </a:xfrm>
        </p:spPr>
        <p:txBody>
          <a:bodyPr>
            <a:normAutofit/>
          </a:bodyPr>
          <a:lstStyle/>
          <a:p>
            <a:r>
              <a:rPr lang="lv-LV" dirty="0"/>
              <a:t>Problēma</a:t>
            </a:r>
          </a:p>
        </p:txBody>
      </p:sp>
      <p:pic>
        <p:nvPicPr>
          <p:cNvPr id="13" name="Picture 12" descr="Uztura bagātinātāja etiķete ar sastāvu">
            <a:extLst>
              <a:ext uri="{FF2B5EF4-FFF2-40B4-BE49-F238E27FC236}">
                <a16:creationId xmlns:a16="http://schemas.microsoft.com/office/drawing/2014/main" id="{DB3B3EC6-DDC8-41C9-99A8-1F42D063EC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48696" y="3429000"/>
            <a:ext cx="2810556" cy="2418199"/>
          </a:xfrm>
          <a:prstGeom prst="rect">
            <a:avLst/>
          </a:prstGeom>
        </p:spPr>
      </p:pic>
    </p:spTree>
    <p:extLst>
      <p:ext uri="{BB962C8B-B14F-4D97-AF65-F5344CB8AC3E}">
        <p14:creationId xmlns:p14="http://schemas.microsoft.com/office/powerpoint/2010/main" val="2685764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1"/>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1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9482F55F-1C8E-469A-B5C5-9AC3B3E2CDDE}"/>
              </a:ext>
            </a:extLst>
          </p:cNvPr>
          <p:cNvSpPr>
            <a:spLocks noGrp="1"/>
          </p:cNvSpPr>
          <p:nvPr>
            <p:ph type="title"/>
          </p:nvPr>
        </p:nvSpPr>
        <p:spPr>
          <a:xfrm>
            <a:off x="3301446" y="2766218"/>
            <a:ext cx="8052354" cy="1325563"/>
          </a:xfrm>
        </p:spPr>
        <p:txBody>
          <a:bodyPr anchor="ctr"/>
          <a:lstStyle/>
          <a:p>
            <a:r>
              <a:rPr lang="lv-LV" dirty="0"/>
              <a:t>Paldies par uzmanību!</a:t>
            </a:r>
          </a:p>
        </p:txBody>
      </p:sp>
      <p:sp>
        <p:nvSpPr>
          <p:cNvPr id="4" name="Date Placeholder 3">
            <a:extLst>
              <a:ext uri="{FF2B5EF4-FFF2-40B4-BE49-F238E27FC236}">
                <a16:creationId xmlns:a16="http://schemas.microsoft.com/office/drawing/2014/main" id="{0E6EBAA5-5810-4E10-A089-51AB49F86172}"/>
              </a:ext>
            </a:extLst>
          </p:cNvPr>
          <p:cNvSpPr>
            <a:spLocks noGrp="1"/>
          </p:cNvSpPr>
          <p:nvPr>
            <p:ph type="dt" sz="half" idx="10"/>
          </p:nvPr>
        </p:nvSpPr>
        <p:spPr>
          <a:prstGeom prst="rect">
            <a:avLst/>
          </a:prstGeom>
        </p:spPr>
        <p:txBody>
          <a:bodyPr/>
          <a:lstStyle/>
          <a:p>
            <a:r>
              <a:rPr lang="lv-LV"/>
              <a:t>20.04.2022, Rīga</a:t>
            </a:r>
            <a:endParaRPr lang="lv-LV" dirty="0"/>
          </a:p>
        </p:txBody>
      </p:sp>
      <p:sp>
        <p:nvSpPr>
          <p:cNvPr id="5" name="Footer Placeholder 4">
            <a:extLst>
              <a:ext uri="{FF2B5EF4-FFF2-40B4-BE49-F238E27FC236}">
                <a16:creationId xmlns:a16="http://schemas.microsoft.com/office/drawing/2014/main" id="{3A6BCF5E-7A0A-48A1-95C2-D6638807A0CA}"/>
              </a:ext>
            </a:extLst>
          </p:cNvPr>
          <p:cNvSpPr>
            <a:spLocks noGrp="1"/>
          </p:cNvSpPr>
          <p:nvPr>
            <p:ph type="ftr" sz="quarter" idx="11"/>
          </p:nvPr>
        </p:nvSpPr>
        <p:spPr>
          <a:prstGeom prst="rect">
            <a:avLst/>
          </a:prstGeom>
        </p:spPr>
        <p:txBody>
          <a:bodyPr/>
          <a:lstStyle/>
          <a:p>
            <a:r>
              <a:rPr lang="lv-LV"/>
              <a:t>Uztura bagātinātāju aprites problemātika</a:t>
            </a:r>
            <a:endParaRPr lang="lv-LV" dirty="0"/>
          </a:p>
        </p:txBody>
      </p:sp>
      <p:sp>
        <p:nvSpPr>
          <p:cNvPr id="6" name="Slide Number Placeholder 5">
            <a:extLst>
              <a:ext uri="{FF2B5EF4-FFF2-40B4-BE49-F238E27FC236}">
                <a16:creationId xmlns:a16="http://schemas.microsoft.com/office/drawing/2014/main" id="{A5514D67-2B32-4A24-A271-CE806F840F6C}"/>
              </a:ext>
            </a:extLst>
          </p:cNvPr>
          <p:cNvSpPr>
            <a:spLocks noGrp="1"/>
          </p:cNvSpPr>
          <p:nvPr>
            <p:ph type="sldNum" sz="quarter" idx="12"/>
          </p:nvPr>
        </p:nvSpPr>
        <p:spPr>
          <a:prstGeom prst="rect">
            <a:avLst/>
          </a:prstGeom>
        </p:spPr>
        <p:txBody>
          <a:bodyPr/>
          <a:lstStyle/>
          <a:p>
            <a:fld id="{6F7AAC44-29B6-40E4-9019-B3298B01EE70}" type="slidenum">
              <a:rPr lang="lv-LV" smtClean="0"/>
              <a:pPr/>
              <a:t>4</a:t>
            </a:fld>
            <a:endParaRPr lang="lv-LV" dirty="0"/>
          </a:p>
        </p:txBody>
      </p:sp>
    </p:spTree>
    <p:extLst>
      <p:ext uri="{BB962C8B-B14F-4D97-AF65-F5344CB8AC3E}">
        <p14:creationId xmlns:p14="http://schemas.microsoft.com/office/powerpoint/2010/main" val="235302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LAD">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3190B8A-B651-455F-93C5-37D03F36B1F6}" vid="{36BDF26B-1FB0-4D78-85A3-297AA9CB97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8740D3E935304CA14F54D4CB85E691" ma:contentTypeVersion="13" ma:contentTypeDescription="Create a new document." ma:contentTypeScope="" ma:versionID="ef173cb5eafcc44b45c7c0c887db2e4f">
  <xsd:schema xmlns:xsd="http://www.w3.org/2001/XMLSchema" xmlns:xs="http://www.w3.org/2001/XMLSchema" xmlns:p="http://schemas.microsoft.com/office/2006/metadata/properties" xmlns:ns3="bb36fabc-582e-4217-80e1-0cdbde18d8a0" xmlns:ns4="ed5ea874-0512-47af-b0ad-a0b902c9b95d" targetNamespace="http://schemas.microsoft.com/office/2006/metadata/properties" ma:root="true" ma:fieldsID="ed557133e425bedd257293e67b09f96f" ns3:_="" ns4:_="">
    <xsd:import namespace="bb36fabc-582e-4217-80e1-0cdbde18d8a0"/>
    <xsd:import namespace="ed5ea874-0512-47af-b0ad-a0b902c9b95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36fabc-582e-4217-80e1-0cdbde18d8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d5ea874-0512-47af-b0ad-a0b902c9b95d"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FD6D50-8C40-450F-BCC2-C0BFCB7F99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36fabc-582e-4217-80e1-0cdbde18d8a0"/>
    <ds:schemaRef ds:uri="ed5ea874-0512-47af-b0ad-a0b902c9b9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B4ABABF-173B-4DE6-BDFA-B55C2D9F0FFE}">
  <ds:schemaRefs>
    <ds:schemaRef ds:uri="http://purl.org/dc/terms/"/>
    <ds:schemaRef ds:uri="bb36fabc-582e-4217-80e1-0cdbde18d8a0"/>
    <ds:schemaRef ds:uri="http://purl.org/dc/dcmitype/"/>
    <ds:schemaRef ds:uri="http://schemas.microsoft.com/office/infopath/2007/PartnerControls"/>
    <ds:schemaRef ds:uri="ed5ea874-0512-47af-b0ad-a0b902c9b95d"/>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CCA04CA-C29B-49EB-B344-848E1DA27A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LAB-LV</Template>
  <TotalTime>1088</TotalTime>
  <Words>626</Words>
  <Application>Microsoft Office PowerPoint</Application>
  <PresentationFormat>Widescreen</PresentationFormat>
  <Paragraphs>38</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Verdana</vt:lpstr>
      <vt:lpstr>Office Theme</vt:lpstr>
      <vt:lpstr>Uztura bagātinātāju aprites problemātika</vt:lpstr>
      <vt:lpstr>Legālā aprite</vt:lpstr>
      <vt:lpstr>Problēma</vt:lpstr>
      <vt:lpstr>Paldies par uzmanību!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Jēkabs Balodis</dc:creator>
  <cp:lastModifiedBy>Ināra Brokāne</cp:lastModifiedBy>
  <cp:revision>2</cp:revision>
  <dcterms:created xsi:type="dcterms:W3CDTF">2022-04-13T08:34:44Z</dcterms:created>
  <dcterms:modified xsi:type="dcterms:W3CDTF">2022-05-23T12:35:52Z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0x010100A08740D3E935304CA14F54D4CB85E691</vt:lpwstr>
  </property>
</Properties>
</file>